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7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60" r:id="rId2"/>
    <p:sldId id="261" r:id="rId3"/>
    <p:sldId id="311" r:id="rId4"/>
    <p:sldId id="262" r:id="rId5"/>
    <p:sldId id="263" r:id="rId6"/>
    <p:sldId id="267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8" r:id="rId19"/>
    <p:sldId id="289" r:id="rId20"/>
    <p:sldId id="290" r:id="rId21"/>
    <p:sldId id="291" r:id="rId22"/>
    <p:sldId id="292" r:id="rId23"/>
    <p:sldId id="301" r:id="rId24"/>
    <p:sldId id="304" r:id="rId25"/>
    <p:sldId id="305" r:id="rId26"/>
    <p:sldId id="293" r:id="rId27"/>
    <p:sldId id="294" r:id="rId28"/>
    <p:sldId id="295" r:id="rId29"/>
    <p:sldId id="296" r:id="rId30"/>
    <p:sldId id="297" r:id="rId31"/>
    <p:sldId id="300" r:id="rId32"/>
    <p:sldId id="298" r:id="rId33"/>
    <p:sldId id="299" r:id="rId34"/>
    <p:sldId id="309" r:id="rId35"/>
    <p:sldId id="306" r:id="rId36"/>
    <p:sldId id="307" r:id="rId37"/>
    <p:sldId id="308" r:id="rId38"/>
    <p:sldId id="310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4">
          <p15:clr>
            <a:srgbClr val="A4A3A4"/>
          </p15:clr>
        </p15:guide>
        <p15:guide id="2" pos="39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C0C"/>
    <a:srgbClr val="FFFFFF"/>
    <a:srgbClr val="FFC740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66"/>
      </p:cViewPr>
      <p:guideLst>
        <p:guide orient="horz" pos="2374"/>
        <p:guide pos="395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3.wav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openxmlformats.org/officeDocument/2006/relationships/audio" Target="../media/audio5.wav"/><Relationship Id="rId10" Type="http://schemas.openxmlformats.org/officeDocument/2006/relationships/image" Target="../media/image19.png"/><Relationship Id="rId4" Type="http://schemas.openxmlformats.org/officeDocument/2006/relationships/audio" Target="../media/audio4.wav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audio3.wav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2.png"/><Relationship Id="rId5" Type="http://schemas.openxmlformats.org/officeDocument/2006/relationships/audio" Target="../media/audio5.wav"/><Relationship Id="rId4" Type="http://schemas.openxmlformats.org/officeDocument/2006/relationships/audio" Target="../media/audio4.wav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audio5.wav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2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audio" Target="../media/audio4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25.png"/><Relationship Id="rId5" Type="http://schemas.openxmlformats.org/officeDocument/2006/relationships/audio" Target="../media/audio7.wav"/><Relationship Id="rId4" Type="http://schemas.openxmlformats.org/officeDocument/2006/relationships/audio" Target="../media/audio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25.png"/><Relationship Id="rId5" Type="http://schemas.openxmlformats.org/officeDocument/2006/relationships/audio" Target="../media/audio7.wav"/><Relationship Id="rId4" Type="http://schemas.openxmlformats.org/officeDocument/2006/relationships/audio" Target="../media/audio6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audio" Target="../media/audio9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audio" Target="../media/audio9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audio" Target="../media/audio9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audio" Target="../media/audio9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audio" Target="../media/audio9.wav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audio" Target="../media/audio7.wav"/><Relationship Id="rId4" Type="http://schemas.openxmlformats.org/officeDocument/2006/relationships/audio" Target="../media/audio9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audio" Target="../media/audio10.wav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audio" Target="../media/audio11.wav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audio" Target="../media/audio10.wav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audio" Target="../media/audio10.wav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audio" Target="../media/audio2.wav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audio" Target="../media/audio2.wav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audio" Target="../media/audio5.wav"/><Relationship Id="rId10" Type="http://schemas.openxmlformats.org/officeDocument/2006/relationships/image" Target="../media/image21.png"/><Relationship Id="rId4" Type="http://schemas.openxmlformats.org/officeDocument/2006/relationships/audio" Target="../media/audio4.wav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18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audio" Target="../media/audio5.wav"/><Relationship Id="rId11" Type="http://schemas.openxmlformats.org/officeDocument/2006/relationships/image" Target="../media/image22.png"/><Relationship Id="rId5" Type="http://schemas.openxmlformats.org/officeDocument/2006/relationships/audio" Target="../media/audio4.wav"/><Relationship Id="rId10" Type="http://schemas.openxmlformats.org/officeDocument/2006/relationships/image" Target="../media/image21.png"/><Relationship Id="rId4" Type="http://schemas.openxmlformats.org/officeDocument/2006/relationships/audio" Target="../media/audio3.wav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小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那儿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椅子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下面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工作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儿子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医院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医生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爸爸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4330723" cy="725272"/>
            <a:chOff x="745067" y="2855231"/>
            <a:chExt cx="433128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190969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动词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在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2871470"/>
            <a:ext cx="524002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疑问助词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呢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”(2):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用于询问人或事物的位置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10502923" cy="716519"/>
            <a:chOff x="745067" y="4169623"/>
            <a:chExt cx="10504292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8082698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）熟悉熟悉双音节词语的四声音节各声调搭配的声调模式，并能正确朗读。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052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）了解汉字的半包围结构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6239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9041" y="5372117"/>
            <a:ext cx="4309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）了解偏旁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辶 、 门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96736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）询问或表达人或事物所处的位置</a:t>
              </a:r>
              <a:endPara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782380" y="5956554"/>
            <a:ext cx="4424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询问表达动作行为发生的位置和场所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09940" y="2367915"/>
            <a:ext cx="259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）疑问代词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哪儿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421370" y="287401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介词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71645" y="6408674"/>
            <a:ext cx="5338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）正确使用疑问助词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呢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询问人或事物的位置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96223" y="5236846"/>
            <a:ext cx="2157095" cy="14173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61310" y="1436370"/>
            <a:ext cx="2025650" cy="133985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23845" y="3314383"/>
            <a:ext cx="2101850" cy="13862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3.png3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0838" y="5284471"/>
            <a:ext cx="2030095" cy="132207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yu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院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5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yǐ zi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椅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子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430780" y="448310"/>
            <a:ext cx="3771900" cy="5900420"/>
          </a:xfrm>
          <a:prstGeom prst="bentConnector3">
            <a:avLst>
              <a:gd name="adj1" fmla="val 106313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90825" y="5227321"/>
            <a:ext cx="2168525" cy="142494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7495" y="3378518"/>
            <a:ext cx="2115185" cy="139509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4.png4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09558" y="1508443"/>
            <a:ext cx="2094230" cy="138493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7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yu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院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45423" y="2620328"/>
            <a:ext cx="4432935" cy="2209800"/>
          </a:xfrm>
          <a:prstGeom prst="bentConnector4">
            <a:avLst>
              <a:gd name="adj1" fmla="val -5379"/>
              <a:gd name="adj2" fmla="val 73693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81605" y="5149851"/>
            <a:ext cx="2386965" cy="156845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5.png5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17800" y="3212148"/>
            <a:ext cx="2313940" cy="15259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14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医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生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485130" y="1602105"/>
            <a:ext cx="171450" cy="3392170"/>
          </a:xfrm>
          <a:prstGeom prst="bentConnector3">
            <a:avLst>
              <a:gd name="adj1" fmla="val -138889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123045" y="154813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Administrator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1463" y="5124133"/>
            <a:ext cx="2150745" cy="141287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59215" y="166179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035550" y="1183640"/>
            <a:ext cx="2792730" cy="5088890"/>
          </a:xfrm>
          <a:prstGeom prst="bentConnector2">
            <a:avLst/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840230" y="-635"/>
            <a:ext cx="2601595" cy="3303905"/>
            <a:chOff x="2974" y="705"/>
            <a:chExt cx="4097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236" y="3087"/>
                <a:ext cx="3481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小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little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974" y="2022"/>
              <a:ext cx="4097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69205" y="19050"/>
            <a:ext cx="2310130" cy="33039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236" y="3087"/>
                <a:ext cx="3531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猫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cat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54975" y="73660"/>
            <a:ext cx="2566670" cy="3194050"/>
            <a:chOff x="10904" y="987"/>
            <a:chExt cx="4042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1104" y="3211"/>
              <a:ext cx="3586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在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at</a:t>
              </a:r>
              <a:endPara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904" y="2146"/>
              <a:ext cx="4042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zài</a:t>
              </a: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76425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那儿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there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</a:t>
              </a:r>
              <a:r>
                <a:rPr lang="en-US" sz="40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àr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69205" y="3554095"/>
            <a:ext cx="2310130" cy="3303905"/>
            <a:chOff x="3157" y="705"/>
            <a:chExt cx="3638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狗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dog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461" y="2022"/>
              <a:ext cx="2997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g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ǒu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88325" y="3554095"/>
            <a:ext cx="2310130" cy="3303905"/>
            <a:chOff x="3157" y="705"/>
            <a:chExt cx="3638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椅子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chair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461" y="2022"/>
              <a:ext cx="2997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yǐ zi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-635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3087"/>
                <a:ext cx="3522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下面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below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mi</a:t>
              </a: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04435" y="19050"/>
            <a:ext cx="2435860" cy="3303905"/>
            <a:chOff x="3055" y="705"/>
            <a:chExt cx="3836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055" y="705"/>
              <a:ext cx="3836" cy="5203"/>
              <a:chOff x="3055" y="705"/>
              <a:chExt cx="3836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055" y="3087"/>
                <a:ext cx="3836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哪儿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where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ǎ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r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91475" y="73660"/>
            <a:ext cx="2597785" cy="3194050"/>
            <a:chOff x="10804" y="987"/>
            <a:chExt cx="4091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321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工作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work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804" y="2146"/>
              <a:ext cx="40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gōng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zuò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208" y="3087"/>
                <a:ext cx="3587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儿</a:t>
                </a: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子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son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ér zi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74085" y="3554095"/>
            <a:ext cx="2399665" cy="3303905"/>
            <a:chOff x="3076" y="705"/>
            <a:chExt cx="3779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236" y="3087"/>
                <a:ext cx="3559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医</a:t>
                </a: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院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hospital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076" y="2022"/>
              <a:ext cx="3779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yu</a:t>
              </a: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74790" y="3554095"/>
            <a:ext cx="2444115" cy="3303905"/>
            <a:chOff x="3047" y="705"/>
            <a:chExt cx="3849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252" y="3087"/>
                <a:ext cx="3454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医</a:t>
                </a: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生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doctor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693910" y="3554095"/>
            <a:ext cx="2444115" cy="3303905"/>
            <a:chOff x="3047" y="705"/>
            <a:chExt cx="3849" cy="5203"/>
          </a:xfrm>
        </p:grpSpPr>
        <p:grpSp>
          <p:nvGrpSpPr>
            <p:cNvPr id="22" name="组合 21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3" name="图片 22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4" name="文本框 7"/>
              <p:cNvSpPr txBox="1"/>
              <p:nvPr/>
            </p:nvSpPr>
            <p:spPr>
              <a:xfrm>
                <a:off x="3164" y="3087"/>
                <a:ext cx="3576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爸</a:t>
                </a: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 </a:t>
                </a: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爸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dad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55495" y="138430"/>
            <a:ext cx="2499995" cy="3194050"/>
            <a:chOff x="93" y="2028"/>
            <a:chExt cx="3937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93" y="4252"/>
              <a:ext cx="393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下面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096770" y="874395"/>
            <a:ext cx="256857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xi</a:t>
            </a: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mi</a:t>
            </a: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endParaRPr lang="en-US" sz="40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05541" y="12738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8843010" y="3632200"/>
            <a:ext cx="2200275" cy="3194050"/>
            <a:chOff x="4718" y="1909"/>
            <a:chExt cx="346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5164" y="4133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在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9126220" y="43681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zài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836846" y="361036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医</a:t>
              </a:r>
              <a:r>
                <a:rPr lang="en-US" altLang="zh-CN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 </a:t>
              </a: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院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yī yu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36846" y="146438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工作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255895" y="863600"/>
            <a:ext cx="27438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</a:t>
            </a: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zuò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38183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2188845" y="3610610"/>
            <a:ext cx="2217420" cy="3194050"/>
            <a:chOff x="9329" y="2028"/>
            <a:chExt cx="349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29" y="4252"/>
              <a:ext cx="349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爸</a:t>
              </a:r>
              <a:r>
                <a:rPr lang="en-US" altLang="zh-CN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 </a:t>
              </a: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47269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bɑ</a:t>
            </a:r>
            <a:endParaRPr lang="en-US" sz="28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05541" y="36103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54737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小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47370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xi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445946" y="362941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1" y="4252"/>
              <a:ext cx="346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那儿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489200" y="87439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</a:t>
            </a: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àr</a:t>
            </a:r>
            <a:endParaRPr lang="en-US" sz="40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05541" y="138183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677660" y="3632200"/>
            <a:ext cx="2270125" cy="3194050"/>
            <a:chOff x="4718" y="1909"/>
            <a:chExt cx="357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718" y="4133"/>
              <a:ext cx="3575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儿</a:t>
              </a:r>
              <a:r>
                <a:rPr lang="en-US" altLang="zh-CN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 </a:t>
              </a:r>
              <a:r>
                <a:rPr lang="zh-CN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子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960870" y="43681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ér zi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91816" y="361036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椅子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yǐ zi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36846" y="146438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086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</a:t>
            </a: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ǒu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90396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33147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1468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m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ā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endParaRPr lang="en-US" sz="28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31656" y="362814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344805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哪儿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4805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ǎ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r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48236" y="362814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9798685" y="3632200"/>
            <a:ext cx="2201545" cy="3194050"/>
            <a:chOff x="4717" y="1909"/>
            <a:chExt cx="3467" cy="50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7" name="文本框 7"/>
            <p:cNvSpPr txBox="1"/>
            <p:nvPr/>
          </p:nvSpPr>
          <p:spPr>
            <a:xfrm>
              <a:off x="4717" y="4133"/>
              <a:ext cx="346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医</a:t>
              </a:r>
              <a:r>
                <a:rPr lang="en-US" altLang="zh-CN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 </a:t>
              </a: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生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8" name="文本框 7"/>
          <p:cNvSpPr txBox="1"/>
          <p:nvPr/>
        </p:nvSpPr>
        <p:spPr>
          <a:xfrm>
            <a:off x="9606915" y="4368165"/>
            <a:ext cx="25857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yī shenɡ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798871" y="3631953"/>
            <a:ext cx="2200089" cy="3194297"/>
            <a:chOff x="1486086" y="120403"/>
            <a:chExt cx="2200089" cy="3194297"/>
          </a:xfrm>
        </p:grpSpPr>
        <p:sp>
          <p:nvSpPr>
            <p:cNvPr id="70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72" name="图片 7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小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224" y="1701"/>
              <a:ext cx="3492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529272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41363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小学生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小朋友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9961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小商店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小杯子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594741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5947410" cy="857250"/>
          </a:xfrm>
          <a:prstGeom prst="roundRect">
            <a:avLst>
              <a:gd name="adj" fmla="val 475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35718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小猫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小狗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231775" y="4076065"/>
            <a:ext cx="1899285" cy="2759075"/>
            <a:chOff x="3474" y="218"/>
            <a:chExt cx="3465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那儿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639" y="1627"/>
              <a:ext cx="3097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àr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0" name="圆角矩形 99"/>
          <p:cNvSpPr/>
          <p:nvPr/>
        </p:nvSpPr>
        <p:spPr>
          <a:xfrm>
            <a:off x="2478405" y="498030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哪儿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360833 -0.00685185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-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15052 -0.00388889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10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椅子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224" y="1701"/>
              <a:ext cx="3492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yǐ zi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一把椅子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62" y="4076065"/>
            <a:ext cx="2359170" cy="2759075"/>
            <a:chOff x="3052" y="218"/>
            <a:chExt cx="4304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下面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052" y="1627"/>
              <a:ext cx="4304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mi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4497070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4499610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449961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538980"/>
            <a:ext cx="36290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椅子下面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5488940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5491480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5491480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530850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书下面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343542 -0.0012963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95" grpId="0" bldLvl="0" animBg="1"/>
      <p:bldP spid="10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9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6055" y="1628140"/>
            <a:ext cx="11793855" cy="201104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P26. 动词“在”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“在”是动词，后边加上表示位置的词语做句子的谓语，用于指示人或者事物的位置。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“在”is a verb. When it is followed by a word of locality and acts as the predicate of a sentence, it indicates the location of somebody or something.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420" y="3737610"/>
            <a:ext cx="11793855" cy="175704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708" y="3888740"/>
            <a:ext cx="11791950" cy="150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P27. 疑问代词“哪儿”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疑问代词“哪儿”用于疑问句中，询问人或事物的位置。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 interrogative pronoun“哪儿”is used to ask about the location of somebody or something.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28049" y="2317115"/>
            <a:ext cx="2065757" cy="2725420"/>
            <a:chOff x="2948" y="705"/>
            <a:chExt cx="3945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工作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948" y="1701"/>
              <a:ext cx="3945" cy="1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gōng</a:t>
              </a: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zuò</a:t>
              </a:r>
              <a:endParaRPr lang="en-US" sz="32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52895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43700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你的工作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李月的工作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67766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67766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0025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李月的工作是老师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75865" y="3942715"/>
            <a:ext cx="594741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75865" y="3940175"/>
            <a:ext cx="594741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475865" y="3945255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" name="文本框 7"/>
          <p:cNvSpPr txBox="1"/>
          <p:nvPr/>
        </p:nvSpPr>
        <p:spPr>
          <a:xfrm>
            <a:off x="3241040" y="3984625"/>
            <a:ext cx="46151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不工作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75865" y="4940300"/>
            <a:ext cx="594741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475865" y="4937760"/>
            <a:ext cx="594741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475865" y="4942840"/>
            <a:ext cx="852170" cy="889000"/>
            <a:chOff x="584" y="3246"/>
            <a:chExt cx="1342" cy="1400"/>
          </a:xfrm>
        </p:grpSpPr>
        <p:sp>
          <p:nvSpPr>
            <p:cNvPr id="14" name="椭圆 1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6" name="文本框 7"/>
          <p:cNvSpPr txBox="1"/>
          <p:nvPr/>
        </p:nvSpPr>
        <p:spPr>
          <a:xfrm>
            <a:off x="3241040" y="4982210"/>
            <a:ext cx="46151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你妈妈工作吗？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478405" y="5919470"/>
            <a:ext cx="594741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478405" y="5916930"/>
            <a:ext cx="594741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478405" y="5922010"/>
            <a:ext cx="852170" cy="889000"/>
            <a:chOff x="584" y="3246"/>
            <a:chExt cx="1342" cy="1400"/>
          </a:xfrm>
        </p:grpSpPr>
        <p:sp>
          <p:nvSpPr>
            <p:cNvPr id="20" name="椭圆 1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3" name="文本框 7"/>
          <p:cNvSpPr txBox="1"/>
          <p:nvPr/>
        </p:nvSpPr>
        <p:spPr>
          <a:xfrm>
            <a:off x="3243580" y="5961380"/>
            <a:ext cx="46151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我妈妈不工作。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490741 L 0.361302 -0.00435185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76354 -0.00222222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15052 -0.00388889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15052 -0.00388889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15052 -0.00388889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  <p:bldP spid="11" grpId="0" bldLvl="0" animBg="1"/>
      <p:bldP spid="1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儿子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224" y="1701"/>
              <a:ext cx="3492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ér zi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470916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470852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29718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一个儿子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你儿子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他儿子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594741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594741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35718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女儿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医院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yu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505714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36290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去医院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你去哪儿？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35718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我去医院。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481484 L 0.316042 -0.00583334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15052 -0.00388889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343542 -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2544" y="1068705"/>
            <a:ext cx="2207140" cy="2725420"/>
            <a:chOff x="2842" y="705"/>
            <a:chExt cx="4215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医生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2" y="1701"/>
              <a:ext cx="4215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470916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470852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29718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是医生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他是医生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73901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73907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65506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李老师的儿子是医生。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爸爸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571182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571246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47555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你爸爸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我爸爸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887666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887666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76333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我朋友的爸爸是医生。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35718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481484 L 0.316042 -0.00583334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533385 -0.0054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398646 -0.000555556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52552 -0.00435185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8" name="13"/>
          <p:cNvSpPr/>
          <p:nvPr/>
        </p:nvSpPr>
        <p:spPr>
          <a:xfrm>
            <a:off x="54969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mi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à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n b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ā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o   面 包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1" name="13"/>
          <p:cNvSpPr/>
          <p:nvPr/>
        </p:nvSpPr>
        <p:spPr>
          <a:xfrm>
            <a:off x="342878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mi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à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n ti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á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o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面 条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36" name="图片 14" descr="C:\Users\Administrator\Desktop\小红书\对外汉语战略搞钱计划\教学素材\图片素材\面包.png面包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665" y="4705350"/>
            <a:ext cx="2259965" cy="1499870"/>
          </a:xfrm>
          <a:prstGeom prst="rect">
            <a:avLst/>
          </a:prstGeom>
        </p:spPr>
      </p:pic>
      <p:sp>
        <p:nvSpPr>
          <p:cNvPr id="37" name="13"/>
          <p:cNvSpPr/>
          <p:nvPr/>
        </p:nvSpPr>
        <p:spPr>
          <a:xfrm>
            <a:off x="630787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di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à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n n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ǎ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o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电 脑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9" name="13"/>
          <p:cNvSpPr/>
          <p:nvPr/>
        </p:nvSpPr>
        <p:spPr>
          <a:xfrm>
            <a:off x="926062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di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à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n hu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à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 eaLnBrk="0" hangingPunct="0">
              <a:buClrTx/>
              <a:buSzTx/>
              <a:buNone/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电 话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43" name="Picture 16" descr="C:\Users\Administrator\Desktop\小红书\对外汉语战略搞钱计划\教学素材\图片素材\面条压缩.png面条压缩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85490" y="4585970"/>
            <a:ext cx="196596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C:\Users\Administrator\Desktop\小红书\对外汉语战略搞钱计划\教学素材\图片素材\电脑.png电脑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82665" y="4601845"/>
            <a:ext cx="2520950" cy="1673860"/>
          </a:xfrm>
          <a:prstGeom prst="rect">
            <a:avLst/>
          </a:prstGeom>
        </p:spPr>
      </p:pic>
      <p:pic>
        <p:nvPicPr>
          <p:cNvPr id="4" name="图片 3" descr="C:\Users\Administrator\Desktop\小红书\对外汉语战略搞钱计划\教学素材\图片素材\电话.png电话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60840" y="4785995"/>
            <a:ext cx="2178050" cy="1445895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65735" y="213995"/>
            <a:ext cx="57435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拼音：双音节词语的声调搭配（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51308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Pinyin: Tone Collocation in Disyllabic Words(3)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图片 12" descr="C:\Users\Administrator\Desktop\小红书\对外汉语战略搞钱计划\教学素材\图片素材\41.png4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9085" y="1316355"/>
            <a:ext cx="2231390" cy="1286510"/>
          </a:xfrm>
          <a:prstGeom prst="rect">
            <a:avLst/>
          </a:prstGeom>
        </p:spPr>
      </p:pic>
      <p:pic>
        <p:nvPicPr>
          <p:cNvPr id="14" name="图片 13" descr="C:\Users\Administrator\Desktop\小红书\对外汉语战略搞钱计划\教学素材\图片素材\42.png4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250565" y="1316355"/>
            <a:ext cx="2231390" cy="1286510"/>
          </a:xfrm>
          <a:prstGeom prst="rect">
            <a:avLst/>
          </a:prstGeom>
        </p:spPr>
      </p:pic>
      <p:pic>
        <p:nvPicPr>
          <p:cNvPr id="15" name="图片 14" descr="C:\Users\Administrator\Desktop\小红书\对外汉语战略搞钱计划\教学素材\图片素材\43.png4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087110" y="1316355"/>
            <a:ext cx="2231390" cy="1286510"/>
          </a:xfrm>
          <a:prstGeom prst="rect">
            <a:avLst/>
          </a:prstGeom>
        </p:spPr>
      </p:pic>
      <p:pic>
        <p:nvPicPr>
          <p:cNvPr id="16" name="图片 15" descr="C:\Users\Administrator\Desktop\小红书\对外汉语战略搞钱计划\教学素材\图片素材\44.png4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990330" y="1316355"/>
            <a:ext cx="2231390" cy="128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37" grpId="0" bldLvl="0" animBg="1"/>
      <p:bldP spid="3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89" b="72556" l="4167" r="11111">
                        <a14:foregroundMark x1="5778" y1="31278" x2="7111" y2="32222"/>
                        <a14:foregroundMark x1="8333" y1="29889" x2="8222" y2="29889"/>
                        <a14:foregroundMark x1="6667" y1="71000" x2="8000" y2="70500"/>
                        <a14:foregroundMark x1="6444" y1="72333" x2="7444" y2="72278"/>
                        <a14:foregroundMark x1="10778" y1="72556" x2="11111" y2="7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" t="28666" r="88978" b="27292"/>
          <a:stretch>
            <a:fillRect/>
          </a:stretch>
        </p:blipFill>
        <p:spPr>
          <a:xfrm>
            <a:off x="-114300" y="439420"/>
            <a:ext cx="1268095" cy="6418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89" b="72556" l="4167" r="11111">
                        <a14:foregroundMark x1="5778" y1="31278" x2="7111" y2="32222"/>
                        <a14:foregroundMark x1="8333" y1="29889" x2="8222" y2="29889"/>
                        <a14:foregroundMark x1="6667" y1="71000" x2="8000" y2="70500"/>
                        <a14:foregroundMark x1="6444" y1="72333" x2="7444" y2="72278"/>
                        <a14:foregroundMark x1="10778" y1="72556" x2="11111" y2="7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" t="28666" r="88978" b="27292"/>
          <a:stretch>
            <a:fillRect/>
          </a:stretch>
        </p:blipFill>
        <p:spPr>
          <a:xfrm>
            <a:off x="10923905" y="439420"/>
            <a:ext cx="1268095" cy="641921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rot="19800000">
            <a:off x="2294255" y="-1250315"/>
            <a:ext cx="6071235" cy="306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7" b="72066"/>
          <a:stretch>
            <a:fillRect/>
          </a:stretch>
        </p:blipFill>
        <p:spPr>
          <a:xfrm>
            <a:off x="-744855" y="-44091"/>
            <a:ext cx="13681710" cy="4762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775835" y="-132080"/>
            <a:ext cx="2645410" cy="1623060"/>
            <a:chOff x="1753629" y="1111907"/>
            <a:chExt cx="2757189" cy="2329724"/>
          </a:xfrm>
        </p:grpSpPr>
        <p:sp>
          <p:nvSpPr>
            <p:cNvPr id="5" name="椭圆 4"/>
            <p:cNvSpPr/>
            <p:nvPr/>
          </p:nvSpPr>
          <p:spPr>
            <a:xfrm>
              <a:off x="1759229" y="1111908"/>
              <a:ext cx="2751589" cy="2329723"/>
            </a:xfrm>
            <a:prstGeom prst="ellipse">
              <a:avLst/>
            </a:prstGeom>
            <a:solidFill>
              <a:srgbClr val="FEC0C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753629" y="1111907"/>
              <a:ext cx="2751589" cy="2329723"/>
            </a:xfrm>
            <a:prstGeom prst="ellipse">
              <a:avLst/>
            </a:prstGeom>
            <a:solidFill>
              <a:srgbClr val="FBB1BA"/>
            </a:solidFill>
            <a:ln>
              <a:noFill/>
            </a:ln>
            <a:effectLst>
              <a:outerShdw blurRad="50800" dist="1016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4484370" y="24765"/>
            <a:ext cx="3225800" cy="1457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lang="zh-CN" altLang="en-US" sz="2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altLang="zh-CN" sz="2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1" name="1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6328" y="4871085"/>
            <a:ext cx="533400" cy="68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2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3790" y="3544570"/>
            <a:ext cx="549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3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5013" y="2630805"/>
            <a:ext cx="55181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4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36473" y="1237615"/>
            <a:ext cx="551180" cy="70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1"/>
          <p:cNvSpPr>
            <a:spLocks noChangeArrowheads="1"/>
          </p:cNvSpPr>
          <p:nvPr/>
        </p:nvSpPr>
        <p:spPr bwMode="auto">
          <a:xfrm>
            <a:off x="3758988" y="6057900"/>
            <a:ext cx="2401570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 ti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</a:p>
        </p:txBody>
      </p:sp>
      <p:sp>
        <p:nvSpPr>
          <p:cNvPr id="16" name="E2"/>
          <p:cNvSpPr>
            <a:spLocks noChangeArrowheads="1"/>
          </p:cNvSpPr>
          <p:nvPr/>
        </p:nvSpPr>
        <p:spPr bwMode="auto">
          <a:xfrm>
            <a:off x="6292427" y="4871721"/>
            <a:ext cx="2346325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 ni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á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</a:t>
            </a:r>
          </a:p>
        </p:txBody>
      </p:sp>
      <p:sp>
        <p:nvSpPr>
          <p:cNvPr id="17" name="E3"/>
          <p:cNvSpPr>
            <a:spLocks noChangeArrowheads="1"/>
          </p:cNvSpPr>
          <p:nvPr/>
        </p:nvSpPr>
        <p:spPr bwMode="auto">
          <a:xfrm>
            <a:off x="3976159" y="3852122"/>
            <a:ext cx="1554480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lù yīn</a:t>
            </a:r>
          </a:p>
        </p:txBody>
      </p:sp>
      <p:sp>
        <p:nvSpPr>
          <p:cNvPr id="18" name="E4"/>
          <p:cNvSpPr>
            <a:spLocks noChangeArrowheads="1"/>
          </p:cNvSpPr>
          <p:nvPr/>
        </p:nvSpPr>
        <p:spPr bwMode="auto">
          <a:xfrm>
            <a:off x="6634480" y="2557145"/>
            <a:ext cx="1869440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lù rén</a:t>
            </a:r>
          </a:p>
        </p:txBody>
      </p:sp>
      <p:pic>
        <p:nvPicPr>
          <p:cNvPr id="19" name="图片 18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220" y="5598795"/>
            <a:ext cx="1731010" cy="615950"/>
          </a:xfrm>
          <a:prstGeom prst="rect">
            <a:avLst/>
          </a:prstGeom>
        </p:spPr>
      </p:pic>
      <p:pic>
        <p:nvPicPr>
          <p:cNvPr id="20" name="图片 19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25" y="3395345"/>
            <a:ext cx="1731010" cy="615950"/>
          </a:xfrm>
          <a:prstGeom prst="rect">
            <a:avLst/>
          </a:prstGeom>
        </p:spPr>
      </p:pic>
      <p:pic>
        <p:nvPicPr>
          <p:cNvPr id="21" name="图片 20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170" y="2101850"/>
            <a:ext cx="1731010" cy="615950"/>
          </a:xfrm>
          <a:prstGeom prst="rect">
            <a:avLst/>
          </a:prstGeom>
        </p:spPr>
      </p:pic>
      <p:pic>
        <p:nvPicPr>
          <p:cNvPr id="22" name="图片 21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695" y="4306570"/>
            <a:ext cx="1731010" cy="615950"/>
          </a:xfrm>
          <a:prstGeom prst="rect">
            <a:avLst/>
          </a:prstGeom>
        </p:spPr>
      </p:pic>
      <p:pic>
        <p:nvPicPr>
          <p:cNvPr id="23" name="pig" descr="C:\Users\Administrator\Desktop\小红书\对外汉语战略搞钱计划\教学素材\图片素材\玛丽.png玛丽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76195" y="5186680"/>
            <a:ext cx="1286510" cy="168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29624 C 0.011667 -0.006024 0.039063 -0.114357 0.064531 -0.147229 C 0.090000 -0.180097 0.116094 -0.140839 0.127396 -0.134817 " pathEditMode="relative" rAng="0" ptsTypes="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580 -0.126671 C 0.147391 -0.175099 0.193020 -0.325835 0.231779 -0.363986 C 0.270537 -0.402130 0.306263 -0.331577 0.322278 -0.317501 " pathEditMode="relative" rAng="0" ptsTypes="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0" y="-124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6979 -0.311392 C 0.314114 -0.353618 0.287917 -0.487595 0.252448 -0.516118 C 0.216980 -0.544632 0.168802 -0.470461 0.149739 -0.453889 " pathEditMode="relative" rAng="0" ptsTypes="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-10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187 -0.453168 C 0.170211 -0.493578 0.223454 -0.615565 0.255954 -0.654769 C 0.288454 -0.693969 0.303497 -0.654167 0.312739 -0.649009 " pathEditMode="relative" rAng="0" ptsTypes="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109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89" b="72556" l="4167" r="11111">
                        <a14:foregroundMark x1="5778" y1="31278" x2="7111" y2="32222"/>
                        <a14:foregroundMark x1="8333" y1="29889" x2="8222" y2="29889"/>
                        <a14:foregroundMark x1="6667" y1="71000" x2="8000" y2="70500"/>
                        <a14:foregroundMark x1="6444" y1="72333" x2="7444" y2="72278"/>
                        <a14:foregroundMark x1="10778" y1="72556" x2="11111" y2="7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" t="28666" r="88978" b="27292"/>
          <a:stretch>
            <a:fillRect/>
          </a:stretch>
        </p:blipFill>
        <p:spPr>
          <a:xfrm>
            <a:off x="-114300" y="439420"/>
            <a:ext cx="1268095" cy="6418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89" b="72556" l="4167" r="11111">
                        <a14:foregroundMark x1="5778" y1="31278" x2="7111" y2="32222"/>
                        <a14:foregroundMark x1="8333" y1="29889" x2="8222" y2="29889"/>
                        <a14:foregroundMark x1="6667" y1="71000" x2="8000" y2="70500"/>
                        <a14:foregroundMark x1="6444" y1="72333" x2="7444" y2="72278"/>
                        <a14:foregroundMark x1="10778" y1="72556" x2="11111" y2="7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" t="28666" r="88978" b="27292"/>
          <a:stretch>
            <a:fillRect/>
          </a:stretch>
        </p:blipFill>
        <p:spPr>
          <a:xfrm>
            <a:off x="10923905" y="439420"/>
            <a:ext cx="1268095" cy="641921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rot="19800000">
            <a:off x="2294255" y="-1250315"/>
            <a:ext cx="6071235" cy="306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7" b="72066"/>
          <a:stretch>
            <a:fillRect/>
          </a:stretch>
        </p:blipFill>
        <p:spPr>
          <a:xfrm>
            <a:off x="-744855" y="-44091"/>
            <a:ext cx="13681710" cy="4762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775835" y="-132080"/>
            <a:ext cx="2645410" cy="1623060"/>
            <a:chOff x="1753629" y="1111907"/>
            <a:chExt cx="2757189" cy="2329724"/>
          </a:xfrm>
        </p:grpSpPr>
        <p:sp>
          <p:nvSpPr>
            <p:cNvPr id="5" name="椭圆 4"/>
            <p:cNvSpPr/>
            <p:nvPr/>
          </p:nvSpPr>
          <p:spPr>
            <a:xfrm>
              <a:off x="1759229" y="1111908"/>
              <a:ext cx="2751589" cy="2329723"/>
            </a:xfrm>
            <a:prstGeom prst="ellipse">
              <a:avLst/>
            </a:prstGeom>
            <a:solidFill>
              <a:srgbClr val="FEC0C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753629" y="1111907"/>
              <a:ext cx="2751589" cy="2329723"/>
            </a:xfrm>
            <a:prstGeom prst="ellipse">
              <a:avLst/>
            </a:prstGeom>
            <a:solidFill>
              <a:srgbClr val="FBB1BA"/>
            </a:solidFill>
            <a:ln>
              <a:noFill/>
            </a:ln>
            <a:effectLst>
              <a:outerShdw blurRad="50800" dist="1016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4484370" y="24765"/>
            <a:ext cx="3225800" cy="1457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lang="zh-CN" altLang="en-US" sz="2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altLang="zh-CN" sz="2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1" name="1" descr="C:\Users\62353\Desktop\图片2.png图片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81855" y="4871085"/>
            <a:ext cx="982345" cy="68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2" descr="C:\Users\62353\Desktop\图片2.png图片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2650" y="3544570"/>
            <a:ext cx="101155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3" descr="C:\Users\62353\Desktop\图片2.png图片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12285" y="2630805"/>
            <a:ext cx="101727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4" descr="C:\Users\62353\Desktop\图片2.png图片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04380" y="1237615"/>
            <a:ext cx="1015365" cy="70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1"/>
          <p:cNvSpPr>
            <a:spLocks noChangeArrowheads="1"/>
          </p:cNvSpPr>
          <p:nvPr/>
        </p:nvSpPr>
        <p:spPr bwMode="auto">
          <a:xfrm>
            <a:off x="3758988" y="6057900"/>
            <a:ext cx="2393315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hù xi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ng</a:t>
            </a:r>
          </a:p>
        </p:txBody>
      </p:sp>
      <p:sp>
        <p:nvSpPr>
          <p:cNvPr id="16" name="E2"/>
          <p:cNvSpPr>
            <a:spLocks noChangeArrowheads="1"/>
          </p:cNvSpPr>
          <p:nvPr/>
        </p:nvSpPr>
        <p:spPr bwMode="auto">
          <a:xfrm>
            <a:off x="6292427" y="4871721"/>
            <a:ext cx="2284095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bù li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á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ng</a:t>
            </a:r>
          </a:p>
        </p:txBody>
      </p:sp>
      <p:sp>
        <p:nvSpPr>
          <p:cNvPr id="17" name="E3"/>
          <p:cNvSpPr>
            <a:spLocks noChangeArrowheads="1"/>
          </p:cNvSpPr>
          <p:nvPr/>
        </p:nvSpPr>
        <p:spPr bwMode="auto">
          <a:xfrm>
            <a:off x="3759200" y="3851910"/>
            <a:ext cx="2295525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 shì</a:t>
            </a:r>
          </a:p>
        </p:txBody>
      </p:sp>
      <p:sp>
        <p:nvSpPr>
          <p:cNvPr id="18" name="E4"/>
          <p:cNvSpPr>
            <a:spLocks noChangeArrowheads="1"/>
          </p:cNvSpPr>
          <p:nvPr/>
        </p:nvSpPr>
        <p:spPr bwMode="auto">
          <a:xfrm>
            <a:off x="6594475" y="2557145"/>
            <a:ext cx="1869440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altLang="zh-CN" sz="4265" b="1" dirty="0">
                <a:solidFill>
                  <a:srgbClr val="A50C0C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</a:t>
            </a:r>
            <a:r>
              <a:rPr lang="en-US" altLang="zh-CN" sz="4265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shǐ</a:t>
            </a:r>
          </a:p>
        </p:txBody>
      </p:sp>
      <p:pic>
        <p:nvPicPr>
          <p:cNvPr id="19" name="图片 18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220" y="5598795"/>
            <a:ext cx="1731010" cy="615950"/>
          </a:xfrm>
          <a:prstGeom prst="rect">
            <a:avLst/>
          </a:prstGeom>
        </p:spPr>
      </p:pic>
      <p:pic>
        <p:nvPicPr>
          <p:cNvPr id="20" name="图片 19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25" y="3395345"/>
            <a:ext cx="1731010" cy="615950"/>
          </a:xfrm>
          <a:prstGeom prst="rect">
            <a:avLst/>
          </a:prstGeom>
        </p:spPr>
      </p:pic>
      <p:pic>
        <p:nvPicPr>
          <p:cNvPr id="21" name="图片 20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170" y="2101850"/>
            <a:ext cx="1731010" cy="615950"/>
          </a:xfrm>
          <a:prstGeom prst="rect">
            <a:avLst/>
          </a:prstGeom>
        </p:spPr>
      </p:pic>
      <p:pic>
        <p:nvPicPr>
          <p:cNvPr id="22" name="图片 21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695" y="4306570"/>
            <a:ext cx="1731010" cy="615950"/>
          </a:xfrm>
          <a:prstGeom prst="rect">
            <a:avLst/>
          </a:prstGeom>
        </p:spPr>
      </p:pic>
      <p:pic>
        <p:nvPicPr>
          <p:cNvPr id="23" name="pig" descr="C:\Users\Administrator\Desktop\小红书\对外汉语战略搞钱计划\教学素材\图片素材\我压缩.png我压缩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78710" y="5358130"/>
            <a:ext cx="1681480" cy="168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29624 C 0.011667 -0.006024 0.039063 -0.114357 0.064531 -0.147229 C 0.090000 -0.180097 0.116094 -0.140839 0.127396 -0.134817 " pathEditMode="relative" rAng="0" ptsTypes="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580 -0.126671 C 0.147391 -0.175099 0.193020 -0.325835 0.231779 -0.363986 C 0.270537 -0.402130 0.306263 -0.331577 0.322278 -0.317501 " pathEditMode="relative" rAng="0" ptsTypes="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0" y="-124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6979 -0.311392 C 0.314114 -0.353618 0.287917 -0.487595 0.252448 -0.516118 C 0.216980 -0.544632 0.168802 -0.470461 0.149739 -0.453889 " pathEditMode="relative" rAng="0" ptsTypes="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-10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187 -0.453168 C 0.170211 -0.493578 0.223454 -0.615565 0.255954 -0.654769 C 0.288454 -0.693969 0.303497 -0.654167 0.312739 -0.649009 " pathEditMode="relative" rAng="0" ptsTypes="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109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950150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950150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：动词“在”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39408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Verb“在”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774192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主语+(不)在+地点/方位词语。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63245" y="2794635"/>
          <a:ext cx="10686415" cy="3893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 row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Predicate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在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Word</a:t>
                      </a:r>
                      <a:r>
                        <a:rPr lang="en-US" altLang="zh-CN" sz="2800" b="1" baseline="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of Locality /Direction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wǒ pén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g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yǒu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朋友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i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在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xué xi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</a:t>
                      </a: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学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校。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wǒ m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ā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m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a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妈妈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ji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ā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家。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xi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ǎ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g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ǒu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小狗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yǐ zi xi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mi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椅子下面。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99583 0.00092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42493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42493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：疑问代词“哪儿”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0477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Pronoun“哪儿”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7741920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哪儿？</a:t>
            </a:r>
            <a:endParaRPr kumimoji="0" lang="zh-CN" altLang="en-US" sz="3600" b="1" kern="1200" cap="none" spc="0" normalizeH="0" baseline="0" noProof="0" dirty="0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92150" y="2794635"/>
          <a:ext cx="10686031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9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在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哪儿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wǒ de bēi zi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的杯子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ǎ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r</a:t>
                      </a: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哪儿？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nǐ de zhōn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g g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uó pén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g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yǒu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你的中国朋友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ǎ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r</a:t>
                      </a: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哪儿？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xi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ǎ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 m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ā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小猫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ǎ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r</a:t>
                      </a: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哪儿？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526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950150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9501505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：介词“在”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6964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Preposition“在”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7741920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主语+在+地点/方位词语+动词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kumimoji="0" lang="zh-CN" altLang="en-US" sz="3600" b="1" kern="1200" cap="none" spc="0" normalizeH="0" baseline="0" noProof="0" dirty="0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35940" y="2689860"/>
          <a:ext cx="11119679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 row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Predicate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在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Word</a:t>
                      </a:r>
                      <a:r>
                        <a:rPr lang="en-US" altLang="zh-CN" sz="2400" b="1" baseline="0" dirty="0">
                          <a:solidFill>
                            <a:schemeClr val="bg1"/>
                          </a:solidFill>
                          <a:latin typeface="+mn-lt"/>
                        </a:rPr>
                        <a:t> of Locality /Direction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Verb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wǒ</a:t>
                      </a: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i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在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pén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g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yǒu ji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ā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朋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友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家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hē ch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á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喝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茶。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ā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men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他们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xué xi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学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校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k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 shū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看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书。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wǒ ér zi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我儿子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</a:t>
                      </a:r>
                      <a:r>
                        <a:rPr lang="en-US" altLang="zh-CN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i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在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yī yu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à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医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院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g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ōn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g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zuò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工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作。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925926 L 0.699583 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主语+在+哪儿+呢？</a:t>
            </a:r>
            <a:endParaRPr kumimoji="0" lang="en-US" altLang="zh-CN" sz="3200" b="1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934200" y="1701800"/>
            <a:ext cx="527177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主语+呢？</a:t>
            </a:r>
            <a:endParaRPr kumimoji="0" lang="en-US" altLang="zh-CN" sz="3200" b="1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49985" y="2794635"/>
          <a:ext cx="939609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examples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wǒ de 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xi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ǎ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 m</a:t>
                      </a:r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ā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o 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ne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我的小猫呢？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wǒ de bēi zi ne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我的杯子呢？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t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ā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z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à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i n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ǎ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r ne</a:t>
                      </a:r>
                    </a:p>
                    <a:p>
                      <a:pPr algn="ctr"/>
                      <a:r>
                        <a:rPr lang="zh-CN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他在哪儿呢？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：疑问助词“呢”（2）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62871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4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Particle“呢”（2）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9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6055" y="1628140"/>
            <a:ext cx="11793855" cy="201104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P28. </a:t>
            </a:r>
            <a:r>
              <a: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介词“在”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“在”也是介词，后边加上表示位置的词语，用于介绍动作行为发生的位置。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“在”can also act as a preposition,used before a word of locality to introduce the place where an action or behavior takes place.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420" y="3691890"/>
            <a:ext cx="11793855" cy="204533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708" y="3843020"/>
            <a:ext cx="11791950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P29. 疑问助词“呢”(2)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疑问助词“呢”用在句末，表示疑问，用于询问人或事物的位置。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Used at the end of a sentence,the interrogative particle“呢”asks about the location of somebody or something.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2631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534972" y="1834179"/>
            <a:ext cx="3156185" cy="787282"/>
            <a:chOff x="8713" y="1480"/>
            <a:chExt cx="10196" cy="2542"/>
          </a:xfrm>
        </p:grpSpPr>
        <p:sp>
          <p:nvSpPr>
            <p:cNvPr id="29" name="文本框 28"/>
            <p:cNvSpPr txBox="1"/>
            <p:nvPr/>
          </p:nvSpPr>
          <p:spPr>
            <a:xfrm>
              <a:off x="8713" y="1927"/>
              <a:ext cx="7684" cy="2095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00000"/>
                </a:lnSpc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Xiǎomāo zài nǎr?</a:t>
              </a:r>
            </a:p>
            <a:p>
              <a:pPr fontAlgn="auto">
                <a:lnSpc>
                  <a:spcPct val="100000"/>
                </a:lnSpc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小猫在哪儿？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990215"/>
            <a:ext cx="2991874" cy="695551"/>
            <a:chOff x="665" y="4263"/>
            <a:chExt cx="8827" cy="2037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6731" cy="189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Xiǎomāo zài nàr.</a:t>
              </a:r>
            </a:p>
            <a:p>
              <a:pPr algn="l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小猫在那儿。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9607" y="3914106"/>
            <a:ext cx="2970914" cy="783347"/>
            <a:chOff x="10123" y="1524"/>
            <a:chExt cx="8746" cy="2306"/>
          </a:xfrm>
        </p:grpSpPr>
        <p:sp>
          <p:nvSpPr>
            <p:cNvPr id="38" name="文本框 37"/>
            <p:cNvSpPr txBox="1"/>
            <p:nvPr/>
          </p:nvSpPr>
          <p:spPr>
            <a:xfrm>
              <a:off x="10123" y="1926"/>
              <a:ext cx="6275" cy="190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Xiǎoɡǒu zài nǎr?</a:t>
              </a:r>
            </a:p>
            <a:p>
              <a:pPr algn="l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小狗在哪儿？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118400"/>
            <a:ext cx="2975644" cy="987476"/>
            <a:chOff x="626" y="4207"/>
            <a:chExt cx="8985" cy="2942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6780" cy="274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Xiǎoɡǒu zài yǐzi xiàmiàn. </a:t>
              </a:r>
            </a:p>
            <a:p>
              <a:pPr algn="l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小狗在椅子下面。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92010" y="2082800"/>
            <a:ext cx="4404360" cy="294005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730" y="4145280"/>
            <a:ext cx="12510770" cy="2506980"/>
          </a:xfrm>
          <a:prstGeom prst="rect">
            <a:avLst/>
          </a:prstGeom>
        </p:spPr>
      </p:pic>
      <p:pic>
        <p:nvPicPr>
          <p:cNvPr id="70" name="图片 69" descr="C:\Users\Administrator\Desktop\小红书\对外汉语战略搞钱计划\教学素材\图片素材\书包.png书包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3300" y="1435100"/>
            <a:ext cx="1464945" cy="20180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55700" y="3453130"/>
            <a:ext cx="1312545" cy="586740"/>
          </a:xfrm>
          <a:prstGeom prst="roundRect">
            <a:avLst/>
          </a:prstGeom>
          <a:solidFill>
            <a:schemeClr val="bg1"/>
          </a:solidFill>
          <a:ln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shū b</a:t>
            </a:r>
            <a:r>
              <a:rPr lang="en-US" altLang="zh-CN" sz="2000" b="1" dirty="0" err="1">
                <a:solidFill>
                  <a:srgbClr val="E2AEA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</a:t>
            </a:r>
            <a:endParaRPr lang="en-US" altLang="zh-CN" sz="2000" b="1" dirty="0">
              <a:solidFill>
                <a:srgbClr val="E2AEA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书</a:t>
            </a:r>
            <a:r>
              <a:rPr lang="en-US" altLang="zh-CN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包</a:t>
            </a: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词语拓展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19024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Word expansion</a:t>
            </a:r>
          </a:p>
        </p:txBody>
      </p:sp>
      <p:pic>
        <p:nvPicPr>
          <p:cNvPr id="14" name="图片 13" descr="C:\Users\Administrator\Desktop\小红书\对外汉语战略搞钱计划\教学素材\图片素材\笔.png笔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50515" y="1451610"/>
            <a:ext cx="1346200" cy="1889125"/>
          </a:xfrm>
          <a:prstGeom prst="rect">
            <a:avLst/>
          </a:prstGeom>
        </p:spPr>
      </p:pic>
      <p:sp>
        <p:nvSpPr>
          <p:cNvPr id="15" name="圆角矩形 5"/>
          <p:cNvSpPr/>
          <p:nvPr/>
        </p:nvSpPr>
        <p:spPr>
          <a:xfrm>
            <a:off x="2834200" y="3366992"/>
            <a:ext cx="1084476" cy="586740"/>
          </a:xfrm>
          <a:prstGeom prst="roundRect">
            <a:avLst/>
          </a:prstGeom>
          <a:solidFill>
            <a:schemeClr val="bg1"/>
          </a:solidFill>
          <a:ln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bǐ</a:t>
            </a:r>
            <a:endParaRPr lang="en-US" altLang="zh-CN" sz="2000" b="1" dirty="0">
              <a:solidFill>
                <a:srgbClr val="E2AEA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笔</a:t>
            </a:r>
          </a:p>
        </p:txBody>
      </p:sp>
      <p:pic>
        <p:nvPicPr>
          <p:cNvPr id="16" name="图片 15" descr="C:\Users\Administrator\Desktop\小红书\对外汉语战略搞钱计划\教学素材\图片素材\手机.png手机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78350" y="1384300"/>
            <a:ext cx="1485900" cy="1991360"/>
          </a:xfrm>
          <a:prstGeom prst="rect">
            <a:avLst/>
          </a:prstGeom>
        </p:spPr>
      </p:pic>
      <p:sp>
        <p:nvSpPr>
          <p:cNvPr id="17" name="圆角矩形 5"/>
          <p:cNvSpPr/>
          <p:nvPr/>
        </p:nvSpPr>
        <p:spPr>
          <a:xfrm>
            <a:off x="4766396" y="3377565"/>
            <a:ext cx="1183129" cy="586740"/>
          </a:xfrm>
          <a:prstGeom prst="roundRect">
            <a:avLst/>
          </a:prstGeom>
          <a:solidFill>
            <a:schemeClr val="bg1"/>
          </a:solidFill>
          <a:ln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shǒu jī</a:t>
            </a:r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手</a:t>
            </a:r>
            <a:r>
              <a:rPr lang="en-US" altLang="zh-CN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机</a:t>
            </a:r>
          </a:p>
        </p:txBody>
      </p:sp>
      <p:pic>
        <p:nvPicPr>
          <p:cNvPr id="23" name="图片 22" descr="C:\Users\Administrator\Desktop\小红书\对外汉语战略搞钱计划\教学素材\图片素材\眼镜.png眼镜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7450" y="2234565"/>
            <a:ext cx="1930400" cy="797560"/>
          </a:xfrm>
          <a:prstGeom prst="rect">
            <a:avLst/>
          </a:prstGeom>
        </p:spPr>
      </p:pic>
      <p:sp>
        <p:nvSpPr>
          <p:cNvPr id="24" name="圆角矩形 5"/>
          <p:cNvSpPr/>
          <p:nvPr/>
        </p:nvSpPr>
        <p:spPr>
          <a:xfrm>
            <a:off x="6521656" y="3377565"/>
            <a:ext cx="1542292" cy="586740"/>
          </a:xfrm>
          <a:prstGeom prst="roundRect">
            <a:avLst/>
          </a:prstGeom>
          <a:solidFill>
            <a:schemeClr val="bg1"/>
          </a:solidFill>
          <a:ln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</a:t>
            </a:r>
            <a:r>
              <a:rPr lang="en-US" altLang="zh-CN" sz="2000" b="1" dirty="0" err="1">
                <a:solidFill>
                  <a:srgbClr val="E2AEA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ǎ</a:t>
            </a:r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 jìng</a:t>
            </a:r>
            <a:endParaRPr lang="en-US" altLang="zh-CN" sz="2000" b="1" dirty="0">
              <a:solidFill>
                <a:srgbClr val="E2AEA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眼镜</a:t>
            </a:r>
          </a:p>
        </p:txBody>
      </p:sp>
      <p:pic>
        <p:nvPicPr>
          <p:cNvPr id="25" name="图片 24" descr="C:\Users\Administrator\Desktop\小红书\对外汉语战略搞钱计划\教学素材\图片素材\钱包.png钱包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918450" y="1703070"/>
            <a:ext cx="2288540" cy="1621790"/>
          </a:xfrm>
          <a:prstGeom prst="rect">
            <a:avLst/>
          </a:prstGeom>
        </p:spPr>
      </p:pic>
      <p:sp>
        <p:nvSpPr>
          <p:cNvPr id="26" name="圆角矩形 5"/>
          <p:cNvSpPr/>
          <p:nvPr/>
        </p:nvSpPr>
        <p:spPr>
          <a:xfrm>
            <a:off x="8348345" y="3362325"/>
            <a:ext cx="1434465" cy="586740"/>
          </a:xfrm>
          <a:prstGeom prst="roundRect">
            <a:avLst/>
          </a:prstGeom>
          <a:solidFill>
            <a:schemeClr val="bg1"/>
          </a:solidFill>
          <a:ln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qi</a:t>
            </a:r>
            <a:r>
              <a:rPr lang="en-US" altLang="zh-CN" sz="2000" b="1" dirty="0" err="1">
                <a:solidFill>
                  <a:srgbClr val="E2AEA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á</a:t>
            </a:r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 b</a:t>
            </a:r>
            <a:r>
              <a:rPr lang="en-US" altLang="zh-CN" sz="2000" b="1" dirty="0" err="1">
                <a:solidFill>
                  <a:srgbClr val="E2AEA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</a:t>
            </a:r>
            <a:endParaRPr lang="en-US" altLang="zh-CN" sz="2000" b="1" dirty="0">
              <a:solidFill>
                <a:srgbClr val="E2AEA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钱包</a:t>
            </a:r>
          </a:p>
        </p:txBody>
      </p:sp>
      <p:pic>
        <p:nvPicPr>
          <p:cNvPr id="27" name="图片 26" descr="C:\Users\Administrator\Desktop\小红书\对外汉语战略搞钱计划\教学素材\图片素材\自行车.png自行车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868535" y="1590675"/>
            <a:ext cx="2262505" cy="1706880"/>
          </a:xfrm>
          <a:prstGeom prst="rect">
            <a:avLst/>
          </a:prstGeom>
        </p:spPr>
      </p:pic>
      <p:sp>
        <p:nvSpPr>
          <p:cNvPr id="28" name="圆角矩形 5"/>
          <p:cNvSpPr/>
          <p:nvPr/>
        </p:nvSpPr>
        <p:spPr>
          <a:xfrm>
            <a:off x="10005060" y="3324860"/>
            <a:ext cx="1939925" cy="586740"/>
          </a:xfrm>
          <a:prstGeom prst="roundRect">
            <a:avLst/>
          </a:prstGeom>
          <a:solidFill>
            <a:schemeClr val="bg1"/>
          </a:solidFill>
          <a:ln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zì xíng chē</a:t>
            </a:r>
            <a:endParaRPr lang="en-US" altLang="zh-CN" sz="2000" b="1" dirty="0">
              <a:solidFill>
                <a:srgbClr val="E2AEAB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E2AEAB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自行车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1055 0.32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获得积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01172 0.334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-0.01055 0.324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获得积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1172 0.3349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33333E-6 L -0.01055 0.324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获得积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1172 0.3349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01055 0.324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获得积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1172 0.3349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-0.01055 0.3240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获得积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01171 0.3349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-0.01054 0.3240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获得积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01172 0.3349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6" grpId="0" bldLvl="0" animBg="1"/>
      <p:bldP spid="15" grpId="0" bldLvl="0" animBg="1"/>
      <p:bldP spid="17" grpId="0" bldLvl="0" animBg="1"/>
      <p:bldP spid="24" grpId="0" bldLvl="0" animBg="1"/>
      <p:bldP spid="26" grpId="0" bldLvl="0" animBg="1"/>
      <p:bldP spid="2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：在车站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1527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the railway station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534972" y="1622724"/>
            <a:ext cx="3156185" cy="785114"/>
            <a:chOff x="8713" y="1480"/>
            <a:chExt cx="10196" cy="2535"/>
          </a:xfrm>
        </p:grpSpPr>
        <p:sp>
          <p:nvSpPr>
            <p:cNvPr id="29" name="文本框 28"/>
            <p:cNvSpPr txBox="1"/>
            <p:nvPr/>
          </p:nvSpPr>
          <p:spPr>
            <a:xfrm>
              <a:off x="8713" y="1927"/>
              <a:ext cx="7684" cy="208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zài nǎr ɡōnɡzuò?  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你在哪儿工作？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561590"/>
            <a:ext cx="2991874" cy="968718"/>
            <a:chOff x="665" y="4263"/>
            <a:chExt cx="8827" cy="2837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6731" cy="269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zài xuéxiào ɡōnɡzuò.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latinLnBrk="0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我在学校工作。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9607" y="3594066"/>
            <a:ext cx="2970914" cy="1059523"/>
            <a:chOff x="10123" y="1524"/>
            <a:chExt cx="8746" cy="3119"/>
          </a:xfrm>
        </p:grpSpPr>
        <p:sp>
          <p:nvSpPr>
            <p:cNvPr id="38" name="文本框 37"/>
            <p:cNvSpPr txBox="1"/>
            <p:nvPr/>
          </p:nvSpPr>
          <p:spPr>
            <a:xfrm>
              <a:off x="10123" y="1926"/>
              <a:ext cx="6275" cy="2717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érzi zài nǎr ɡōnɡzuò?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你儿子在哪儿工作？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4809790"/>
            <a:ext cx="3155805" cy="1286874"/>
            <a:chOff x="626" y="4207"/>
            <a:chExt cx="9529" cy="3834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7324" cy="363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érzi zài yīyuàn ɡōnɡzuò,tā shì yīshēnɡ.我儿子在医院工作，他是医生。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3074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577455" y="1186815"/>
            <a:ext cx="3568700" cy="4459605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：打电话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641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phone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534972" y="1737024"/>
            <a:ext cx="3156185" cy="787282"/>
            <a:chOff x="8713" y="1480"/>
            <a:chExt cx="10196" cy="2542"/>
          </a:xfrm>
        </p:grpSpPr>
        <p:sp>
          <p:nvSpPr>
            <p:cNvPr id="29" name="文本框 28"/>
            <p:cNvSpPr txBox="1"/>
            <p:nvPr/>
          </p:nvSpPr>
          <p:spPr>
            <a:xfrm>
              <a:off x="8713" y="1927"/>
              <a:ext cx="7684" cy="2095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bàbɑ zài jiā mɑ?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你爸爸在家吗？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807335"/>
            <a:ext cx="2991874" cy="695551"/>
            <a:chOff x="665" y="4263"/>
            <a:chExt cx="8827" cy="2037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6731" cy="189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Bú zài jiā.</a:t>
              </a: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不在家。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9607" y="3714081"/>
            <a:ext cx="2970914" cy="783347"/>
            <a:chOff x="10123" y="1524"/>
            <a:chExt cx="8746" cy="2306"/>
          </a:xfrm>
        </p:grpSpPr>
        <p:sp>
          <p:nvSpPr>
            <p:cNvPr id="38" name="文本框 37"/>
            <p:cNvSpPr txBox="1"/>
            <p:nvPr/>
          </p:nvSpPr>
          <p:spPr>
            <a:xfrm>
              <a:off x="10123" y="1926"/>
              <a:ext cx="6275" cy="190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zài nǎr ne?</a:t>
              </a: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他在哪儿呢？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4901230"/>
            <a:ext cx="2974319" cy="714259"/>
            <a:chOff x="626" y="4207"/>
            <a:chExt cx="8981" cy="2128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6776" cy="1927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zài yīyuàn.</a:t>
              </a: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他在医院。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2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388860" y="1760855"/>
            <a:ext cx="4074795" cy="271653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医生</a:t>
                </a: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下面</a:t>
                </a:r>
                <a:endParaRPr lang="en-US" altLang="zh-CN" sz="4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>
            <a:off x="3390900" y="201485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390900" y="2146300"/>
            <a:ext cx="38138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èr zi z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i yǐ zi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 </a:t>
            </a: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儿子在椅子</a:t>
            </a:r>
          </a:p>
        </p:txBody>
      </p:sp>
      <p:sp>
        <p:nvSpPr>
          <p:cNvPr id="41" name="任意多边形 40"/>
          <p:cNvSpPr/>
          <p:nvPr/>
        </p:nvSpPr>
        <p:spPr>
          <a:xfrm>
            <a:off x="3390900" y="464502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390900" y="4798695"/>
            <a:ext cx="38138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wǒ m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 m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 shì</a:t>
            </a: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宋体" panose="02010600030101010101" pitchFamily="2" charset="-122"/>
              </a:rPr>
              <a:t>我妈妈是</a:t>
            </a:r>
          </a:p>
        </p:txBody>
      </p:sp>
      <p:sp>
        <p:nvSpPr>
          <p:cNvPr id="43" name="文本框 7"/>
          <p:cNvSpPr txBox="1"/>
          <p:nvPr/>
        </p:nvSpPr>
        <p:spPr>
          <a:xfrm>
            <a:off x="3160172" y="285728"/>
            <a:ext cx="5872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用本课新学的语言点和词语描述图片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4" name="文本框 7"/>
          <p:cNvSpPr txBox="1"/>
          <p:nvPr/>
        </p:nvSpPr>
        <p:spPr>
          <a:xfrm>
            <a:off x="2496914" y="886047"/>
            <a:ext cx="719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Describe the pictures using the newly-learned language points and words.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6265" name="组合 16"/>
          <p:cNvGrpSpPr/>
          <p:nvPr/>
        </p:nvGrpSpPr>
        <p:grpSpPr>
          <a:xfrm>
            <a:off x="99695" y="1985328"/>
            <a:ext cx="2700338" cy="1800225"/>
            <a:chOff x="1978025" y="2792838"/>
            <a:chExt cx="2700000" cy="1800000"/>
          </a:xfrm>
        </p:grpSpPr>
        <p:sp>
          <p:nvSpPr>
            <p:cNvPr id="5" name="矩形 4"/>
            <p:cNvSpPr>
              <a:spLocks noChangeAspect="1"/>
            </p:cNvSpPr>
            <p:nvPr/>
          </p:nvSpPr>
          <p:spPr>
            <a:xfrm>
              <a:off x="1978025" y="2792838"/>
              <a:ext cx="2700000" cy="180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6267" name="Picture 4" descr="C:\Documents and Settings\Administrator.CAOFAN\桌面\hsk一级\2课\2-04三-前图46358923（20）.jpg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754539" y="2822138"/>
              <a:ext cx="1620000" cy="1728000"/>
            </a:xfrm>
            <a:prstGeom prst="rect">
              <a:avLst/>
            </a:prstGeom>
            <a:noFill/>
            <a:ln w="38100">
              <a:noFill/>
            </a:ln>
          </p:spPr>
        </p:pic>
      </p:grpSp>
      <p:pic>
        <p:nvPicPr>
          <p:cNvPr id="6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99378" y="4378325"/>
            <a:ext cx="2698750" cy="180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70768" y="256603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93963" y="256603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48208" y="2566035"/>
            <a:ext cx="2144395" cy="2145030"/>
            <a:chOff x="7023900" y="1357298"/>
            <a:chExt cx="2143140" cy="2143934"/>
          </a:xfrm>
        </p:grpSpPr>
        <p:sp>
          <p:nvSpPr>
            <p:cNvPr id="22" name="矩形 21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1"/>
              <a:endCxn id="22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453005" y="200787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 </a:t>
            </a:r>
            <a:endParaRPr kumimoji="0" lang="en-US" altLang="en-US" sz="32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4871720" y="198945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zǐ 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3" name="文本框 7"/>
          <p:cNvSpPr txBox="1"/>
          <p:nvPr/>
        </p:nvSpPr>
        <p:spPr>
          <a:xfrm>
            <a:off x="7248525" y="198945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ōn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g 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2962910" y="3083560"/>
            <a:ext cx="1199515" cy="1203325"/>
            <a:chOff x="934" y="2544"/>
            <a:chExt cx="1889" cy="1895"/>
          </a:xfrm>
        </p:grpSpPr>
        <p:sp>
          <p:nvSpPr>
            <p:cNvPr id="66591" name="Freeform 31"/>
            <p:cNvSpPr/>
            <p:nvPr/>
          </p:nvSpPr>
          <p:spPr bwMode="auto">
            <a:xfrm>
              <a:off x="1331" y="2884"/>
              <a:ext cx="1215" cy="278"/>
            </a:xfrm>
            <a:custGeom>
              <a:avLst/>
              <a:gdLst/>
              <a:ahLst/>
              <a:cxnLst>
                <a:cxn ang="0">
                  <a:pos x="470" y="16"/>
                </a:cxn>
                <a:cxn ang="0">
                  <a:pos x="478" y="24"/>
                </a:cxn>
                <a:cxn ang="0">
                  <a:pos x="478" y="24"/>
                </a:cxn>
                <a:cxn ang="0">
                  <a:pos x="486" y="32"/>
                </a:cxn>
                <a:cxn ang="0">
                  <a:pos x="486" y="32"/>
                </a:cxn>
                <a:cxn ang="0">
                  <a:pos x="478" y="32"/>
                </a:cxn>
                <a:cxn ang="0">
                  <a:pos x="470" y="40"/>
                </a:cxn>
                <a:cxn ang="0">
                  <a:pos x="454" y="40"/>
                </a:cxn>
                <a:cxn ang="0">
                  <a:pos x="430" y="48"/>
                </a:cxn>
                <a:cxn ang="0">
                  <a:pos x="406" y="55"/>
                </a:cxn>
                <a:cxn ang="0">
                  <a:pos x="374" y="63"/>
                </a:cxn>
                <a:cxn ang="0">
                  <a:pos x="334" y="71"/>
                </a:cxn>
                <a:cxn ang="0">
                  <a:pos x="295" y="71"/>
                </a:cxn>
                <a:cxn ang="0">
                  <a:pos x="255" y="79"/>
                </a:cxn>
                <a:cxn ang="0">
                  <a:pos x="215" y="87"/>
                </a:cxn>
                <a:cxn ang="0">
                  <a:pos x="151" y="95"/>
                </a:cxn>
                <a:cxn ang="0">
                  <a:pos x="112" y="103"/>
                </a:cxn>
                <a:cxn ang="0">
                  <a:pos x="88" y="111"/>
                </a:cxn>
                <a:cxn ang="0">
                  <a:pos x="72" y="111"/>
                </a:cxn>
                <a:cxn ang="0">
                  <a:pos x="56" y="111"/>
                </a:cxn>
                <a:cxn ang="0">
                  <a:pos x="40" y="103"/>
                </a:cxn>
                <a:cxn ang="0">
                  <a:pos x="24" y="95"/>
                </a:cxn>
                <a:cxn ang="0">
                  <a:pos x="8" y="95"/>
                </a:cxn>
                <a:cxn ang="0">
                  <a:pos x="0" y="95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0" y="79"/>
                </a:cxn>
                <a:cxn ang="0">
                  <a:pos x="8" y="79"/>
                </a:cxn>
                <a:cxn ang="0">
                  <a:pos x="24" y="79"/>
                </a:cxn>
                <a:cxn ang="0">
                  <a:pos x="24" y="79"/>
                </a:cxn>
                <a:cxn ang="0">
                  <a:pos x="32" y="71"/>
                </a:cxn>
                <a:cxn ang="0">
                  <a:pos x="48" y="71"/>
                </a:cxn>
                <a:cxn ang="0">
                  <a:pos x="56" y="71"/>
                </a:cxn>
                <a:cxn ang="0">
                  <a:pos x="72" y="71"/>
                </a:cxn>
                <a:cxn ang="0">
                  <a:pos x="88" y="71"/>
                </a:cxn>
                <a:cxn ang="0">
                  <a:pos x="104" y="63"/>
                </a:cxn>
                <a:cxn ang="0">
                  <a:pos x="127" y="63"/>
                </a:cxn>
                <a:cxn ang="0">
                  <a:pos x="175" y="55"/>
                </a:cxn>
                <a:cxn ang="0">
                  <a:pos x="215" y="48"/>
                </a:cxn>
                <a:cxn ang="0">
                  <a:pos x="311" y="32"/>
                </a:cxn>
                <a:cxn ang="0">
                  <a:pos x="334" y="24"/>
                </a:cxn>
                <a:cxn ang="0">
                  <a:pos x="350" y="16"/>
                </a:cxn>
                <a:cxn ang="0">
                  <a:pos x="366" y="16"/>
                </a:cxn>
                <a:cxn ang="0">
                  <a:pos x="382" y="8"/>
                </a:cxn>
                <a:cxn ang="0">
                  <a:pos x="398" y="8"/>
                </a:cxn>
                <a:cxn ang="0">
                  <a:pos x="414" y="8"/>
                </a:cxn>
                <a:cxn ang="0">
                  <a:pos x="422" y="0"/>
                </a:cxn>
                <a:cxn ang="0">
                  <a:pos x="430" y="0"/>
                </a:cxn>
                <a:cxn ang="0">
                  <a:pos x="446" y="8"/>
                </a:cxn>
                <a:cxn ang="0">
                  <a:pos x="462" y="8"/>
                </a:cxn>
                <a:cxn ang="0">
                  <a:pos x="470" y="16"/>
                </a:cxn>
                <a:cxn ang="0">
                  <a:pos x="470" y="16"/>
                </a:cxn>
              </a:cxnLst>
              <a:rect l="0" t="0" r="r" b="b"/>
              <a:pathLst>
                <a:path w="486" h="111">
                  <a:moveTo>
                    <a:pt x="470" y="16"/>
                  </a:moveTo>
                  <a:lnTo>
                    <a:pt x="478" y="24"/>
                  </a:lnTo>
                  <a:lnTo>
                    <a:pt x="478" y="24"/>
                  </a:lnTo>
                  <a:lnTo>
                    <a:pt x="486" y="32"/>
                  </a:lnTo>
                  <a:lnTo>
                    <a:pt x="486" y="32"/>
                  </a:lnTo>
                  <a:lnTo>
                    <a:pt x="478" y="32"/>
                  </a:lnTo>
                  <a:lnTo>
                    <a:pt x="470" y="40"/>
                  </a:lnTo>
                  <a:lnTo>
                    <a:pt x="454" y="40"/>
                  </a:lnTo>
                  <a:lnTo>
                    <a:pt x="430" y="48"/>
                  </a:lnTo>
                  <a:lnTo>
                    <a:pt x="406" y="55"/>
                  </a:lnTo>
                  <a:lnTo>
                    <a:pt x="374" y="63"/>
                  </a:lnTo>
                  <a:lnTo>
                    <a:pt x="334" y="71"/>
                  </a:lnTo>
                  <a:lnTo>
                    <a:pt x="295" y="71"/>
                  </a:lnTo>
                  <a:lnTo>
                    <a:pt x="255" y="79"/>
                  </a:lnTo>
                  <a:lnTo>
                    <a:pt x="215" y="87"/>
                  </a:lnTo>
                  <a:lnTo>
                    <a:pt x="151" y="95"/>
                  </a:lnTo>
                  <a:lnTo>
                    <a:pt x="112" y="103"/>
                  </a:lnTo>
                  <a:lnTo>
                    <a:pt x="88" y="111"/>
                  </a:lnTo>
                  <a:lnTo>
                    <a:pt x="72" y="111"/>
                  </a:lnTo>
                  <a:lnTo>
                    <a:pt x="56" y="111"/>
                  </a:lnTo>
                  <a:lnTo>
                    <a:pt x="40" y="103"/>
                  </a:lnTo>
                  <a:lnTo>
                    <a:pt x="24" y="95"/>
                  </a:lnTo>
                  <a:lnTo>
                    <a:pt x="8" y="95"/>
                  </a:lnTo>
                  <a:lnTo>
                    <a:pt x="0" y="9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79"/>
                  </a:lnTo>
                  <a:lnTo>
                    <a:pt x="8" y="79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32" y="71"/>
                  </a:lnTo>
                  <a:lnTo>
                    <a:pt x="48" y="71"/>
                  </a:lnTo>
                  <a:lnTo>
                    <a:pt x="56" y="71"/>
                  </a:lnTo>
                  <a:lnTo>
                    <a:pt x="72" y="71"/>
                  </a:lnTo>
                  <a:lnTo>
                    <a:pt x="88" y="71"/>
                  </a:lnTo>
                  <a:lnTo>
                    <a:pt x="104" y="63"/>
                  </a:lnTo>
                  <a:lnTo>
                    <a:pt x="127" y="63"/>
                  </a:lnTo>
                  <a:lnTo>
                    <a:pt x="175" y="55"/>
                  </a:lnTo>
                  <a:lnTo>
                    <a:pt x="215" y="48"/>
                  </a:lnTo>
                  <a:lnTo>
                    <a:pt x="311" y="32"/>
                  </a:lnTo>
                  <a:lnTo>
                    <a:pt x="334" y="24"/>
                  </a:lnTo>
                  <a:lnTo>
                    <a:pt x="350" y="16"/>
                  </a:lnTo>
                  <a:lnTo>
                    <a:pt x="366" y="16"/>
                  </a:lnTo>
                  <a:lnTo>
                    <a:pt x="382" y="8"/>
                  </a:lnTo>
                  <a:lnTo>
                    <a:pt x="398" y="8"/>
                  </a:lnTo>
                  <a:lnTo>
                    <a:pt x="414" y="8"/>
                  </a:lnTo>
                  <a:lnTo>
                    <a:pt x="422" y="0"/>
                  </a:lnTo>
                  <a:lnTo>
                    <a:pt x="430" y="0"/>
                  </a:lnTo>
                  <a:lnTo>
                    <a:pt x="446" y="8"/>
                  </a:lnTo>
                  <a:lnTo>
                    <a:pt x="462" y="8"/>
                  </a:lnTo>
                  <a:lnTo>
                    <a:pt x="470" y="16"/>
                  </a:lnTo>
                  <a:lnTo>
                    <a:pt x="470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92" name="Freeform 32"/>
            <p:cNvSpPr/>
            <p:nvPr/>
          </p:nvSpPr>
          <p:spPr bwMode="auto">
            <a:xfrm>
              <a:off x="2029" y="3181"/>
              <a:ext cx="178" cy="898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24" y="0"/>
                </a:cxn>
                <a:cxn ang="0">
                  <a:pos x="32" y="8"/>
                </a:cxn>
                <a:cxn ang="0">
                  <a:pos x="47" y="8"/>
                </a:cxn>
                <a:cxn ang="0">
                  <a:pos x="55" y="16"/>
                </a:cxn>
                <a:cxn ang="0">
                  <a:pos x="63" y="16"/>
                </a:cxn>
                <a:cxn ang="0">
                  <a:pos x="71" y="24"/>
                </a:cxn>
                <a:cxn ang="0">
                  <a:pos x="71" y="32"/>
                </a:cxn>
                <a:cxn ang="0">
                  <a:pos x="71" y="48"/>
                </a:cxn>
                <a:cxn ang="0">
                  <a:pos x="71" y="64"/>
                </a:cxn>
                <a:cxn ang="0">
                  <a:pos x="63" y="80"/>
                </a:cxn>
                <a:cxn ang="0">
                  <a:pos x="63" y="104"/>
                </a:cxn>
                <a:cxn ang="0">
                  <a:pos x="63" y="136"/>
                </a:cxn>
                <a:cxn ang="0">
                  <a:pos x="63" y="160"/>
                </a:cxn>
                <a:cxn ang="0">
                  <a:pos x="63" y="176"/>
                </a:cxn>
                <a:cxn ang="0">
                  <a:pos x="63" y="200"/>
                </a:cxn>
                <a:cxn ang="0">
                  <a:pos x="63" y="232"/>
                </a:cxn>
                <a:cxn ang="0">
                  <a:pos x="63" y="256"/>
                </a:cxn>
                <a:cxn ang="0">
                  <a:pos x="55" y="288"/>
                </a:cxn>
                <a:cxn ang="0">
                  <a:pos x="55" y="319"/>
                </a:cxn>
                <a:cxn ang="0">
                  <a:pos x="55" y="359"/>
                </a:cxn>
                <a:cxn ang="0">
                  <a:pos x="16" y="359"/>
                </a:cxn>
                <a:cxn ang="0">
                  <a:pos x="16" y="319"/>
                </a:cxn>
                <a:cxn ang="0">
                  <a:pos x="16" y="280"/>
                </a:cxn>
                <a:cxn ang="0">
                  <a:pos x="16" y="248"/>
                </a:cxn>
                <a:cxn ang="0">
                  <a:pos x="16" y="216"/>
                </a:cxn>
                <a:cxn ang="0">
                  <a:pos x="16" y="184"/>
                </a:cxn>
                <a:cxn ang="0">
                  <a:pos x="16" y="160"/>
                </a:cxn>
                <a:cxn ang="0">
                  <a:pos x="16" y="136"/>
                </a:cxn>
                <a:cxn ang="0">
                  <a:pos x="16" y="112"/>
                </a:cxn>
                <a:cxn ang="0">
                  <a:pos x="16" y="88"/>
                </a:cxn>
                <a:cxn ang="0">
                  <a:pos x="16" y="72"/>
                </a:cxn>
                <a:cxn ang="0">
                  <a:pos x="16" y="56"/>
                </a:cxn>
                <a:cxn ang="0">
                  <a:pos x="8" y="48"/>
                </a:cxn>
                <a:cxn ang="0">
                  <a:pos x="8" y="3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8" y="16"/>
                </a:cxn>
                <a:cxn ang="0">
                  <a:pos x="8" y="16"/>
                </a:cxn>
              </a:cxnLst>
              <a:rect l="0" t="0" r="r" b="b"/>
              <a:pathLst>
                <a:path w="71" h="359">
                  <a:moveTo>
                    <a:pt x="8" y="16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47" y="8"/>
                  </a:lnTo>
                  <a:lnTo>
                    <a:pt x="55" y="16"/>
                  </a:lnTo>
                  <a:lnTo>
                    <a:pt x="63" y="16"/>
                  </a:lnTo>
                  <a:lnTo>
                    <a:pt x="71" y="24"/>
                  </a:lnTo>
                  <a:lnTo>
                    <a:pt x="71" y="32"/>
                  </a:lnTo>
                  <a:lnTo>
                    <a:pt x="71" y="48"/>
                  </a:lnTo>
                  <a:lnTo>
                    <a:pt x="71" y="64"/>
                  </a:lnTo>
                  <a:lnTo>
                    <a:pt x="63" y="80"/>
                  </a:lnTo>
                  <a:lnTo>
                    <a:pt x="63" y="104"/>
                  </a:lnTo>
                  <a:lnTo>
                    <a:pt x="63" y="136"/>
                  </a:lnTo>
                  <a:lnTo>
                    <a:pt x="63" y="160"/>
                  </a:lnTo>
                  <a:lnTo>
                    <a:pt x="63" y="176"/>
                  </a:lnTo>
                  <a:lnTo>
                    <a:pt x="63" y="200"/>
                  </a:lnTo>
                  <a:lnTo>
                    <a:pt x="63" y="232"/>
                  </a:lnTo>
                  <a:lnTo>
                    <a:pt x="63" y="256"/>
                  </a:lnTo>
                  <a:lnTo>
                    <a:pt x="55" y="288"/>
                  </a:lnTo>
                  <a:lnTo>
                    <a:pt x="55" y="319"/>
                  </a:lnTo>
                  <a:lnTo>
                    <a:pt x="55" y="359"/>
                  </a:lnTo>
                  <a:lnTo>
                    <a:pt x="16" y="359"/>
                  </a:lnTo>
                  <a:lnTo>
                    <a:pt x="16" y="319"/>
                  </a:lnTo>
                  <a:lnTo>
                    <a:pt x="16" y="280"/>
                  </a:lnTo>
                  <a:lnTo>
                    <a:pt x="16" y="248"/>
                  </a:lnTo>
                  <a:lnTo>
                    <a:pt x="16" y="216"/>
                  </a:lnTo>
                  <a:lnTo>
                    <a:pt x="16" y="184"/>
                  </a:lnTo>
                  <a:lnTo>
                    <a:pt x="16" y="160"/>
                  </a:lnTo>
                  <a:lnTo>
                    <a:pt x="16" y="136"/>
                  </a:lnTo>
                  <a:lnTo>
                    <a:pt x="16" y="112"/>
                  </a:lnTo>
                  <a:lnTo>
                    <a:pt x="16" y="88"/>
                  </a:lnTo>
                  <a:lnTo>
                    <a:pt x="16" y="72"/>
                  </a:lnTo>
                  <a:lnTo>
                    <a:pt x="16" y="56"/>
                  </a:lnTo>
                  <a:lnTo>
                    <a:pt x="8" y="48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8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93" name="Freeform 33"/>
            <p:cNvSpPr/>
            <p:nvPr/>
          </p:nvSpPr>
          <p:spPr bwMode="auto">
            <a:xfrm>
              <a:off x="1729" y="3521"/>
              <a:ext cx="838" cy="200"/>
            </a:xfrm>
            <a:custGeom>
              <a:avLst/>
              <a:gdLst/>
              <a:ahLst/>
              <a:cxnLst>
                <a:cxn ang="0">
                  <a:pos x="144" y="24"/>
                </a:cxn>
                <a:cxn ang="0">
                  <a:pos x="175" y="16"/>
                </a:cxn>
                <a:cxn ang="0">
                  <a:pos x="199" y="16"/>
                </a:cxn>
                <a:cxn ang="0">
                  <a:pos x="223" y="8"/>
                </a:cxn>
                <a:cxn ang="0">
                  <a:pos x="247" y="0"/>
                </a:cxn>
                <a:cxn ang="0">
                  <a:pos x="263" y="0"/>
                </a:cxn>
                <a:cxn ang="0">
                  <a:pos x="271" y="0"/>
                </a:cxn>
                <a:cxn ang="0">
                  <a:pos x="287" y="0"/>
                </a:cxn>
                <a:cxn ang="0">
                  <a:pos x="287" y="0"/>
                </a:cxn>
                <a:cxn ang="0">
                  <a:pos x="303" y="0"/>
                </a:cxn>
                <a:cxn ang="0">
                  <a:pos x="319" y="0"/>
                </a:cxn>
                <a:cxn ang="0">
                  <a:pos x="327" y="0"/>
                </a:cxn>
                <a:cxn ang="0">
                  <a:pos x="327" y="8"/>
                </a:cxn>
                <a:cxn ang="0">
                  <a:pos x="335" y="16"/>
                </a:cxn>
                <a:cxn ang="0">
                  <a:pos x="335" y="16"/>
                </a:cxn>
                <a:cxn ang="0">
                  <a:pos x="327" y="24"/>
                </a:cxn>
                <a:cxn ang="0">
                  <a:pos x="319" y="24"/>
                </a:cxn>
                <a:cxn ang="0">
                  <a:pos x="319" y="32"/>
                </a:cxn>
                <a:cxn ang="0">
                  <a:pos x="303" y="32"/>
                </a:cxn>
                <a:cxn ang="0">
                  <a:pos x="287" y="32"/>
                </a:cxn>
                <a:cxn ang="0">
                  <a:pos x="271" y="40"/>
                </a:cxn>
                <a:cxn ang="0">
                  <a:pos x="247" y="48"/>
                </a:cxn>
                <a:cxn ang="0">
                  <a:pos x="223" y="48"/>
                </a:cxn>
                <a:cxn ang="0">
                  <a:pos x="199" y="56"/>
                </a:cxn>
                <a:cxn ang="0">
                  <a:pos x="167" y="64"/>
                </a:cxn>
                <a:cxn ang="0">
                  <a:pos x="144" y="64"/>
                </a:cxn>
                <a:cxn ang="0">
                  <a:pos x="120" y="72"/>
                </a:cxn>
                <a:cxn ang="0">
                  <a:pos x="104" y="72"/>
                </a:cxn>
                <a:cxn ang="0">
                  <a:pos x="80" y="80"/>
                </a:cxn>
                <a:cxn ang="0">
                  <a:pos x="72" y="80"/>
                </a:cxn>
                <a:cxn ang="0">
                  <a:pos x="64" y="80"/>
                </a:cxn>
                <a:cxn ang="0">
                  <a:pos x="56" y="80"/>
                </a:cxn>
                <a:cxn ang="0">
                  <a:pos x="40" y="80"/>
                </a:cxn>
                <a:cxn ang="0">
                  <a:pos x="24" y="72"/>
                </a:cxn>
                <a:cxn ang="0">
                  <a:pos x="8" y="72"/>
                </a:cxn>
                <a:cxn ang="0">
                  <a:pos x="8" y="64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56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16" y="56"/>
                </a:cxn>
                <a:cxn ang="0">
                  <a:pos x="24" y="48"/>
                </a:cxn>
                <a:cxn ang="0">
                  <a:pos x="40" y="48"/>
                </a:cxn>
                <a:cxn ang="0">
                  <a:pos x="64" y="40"/>
                </a:cxn>
                <a:cxn ang="0">
                  <a:pos x="80" y="40"/>
                </a:cxn>
                <a:cxn ang="0">
                  <a:pos x="112" y="32"/>
                </a:cxn>
                <a:cxn ang="0">
                  <a:pos x="144" y="24"/>
                </a:cxn>
                <a:cxn ang="0">
                  <a:pos x="144" y="24"/>
                </a:cxn>
              </a:cxnLst>
              <a:rect l="0" t="0" r="r" b="b"/>
              <a:pathLst>
                <a:path w="335" h="80">
                  <a:moveTo>
                    <a:pt x="144" y="24"/>
                  </a:moveTo>
                  <a:lnTo>
                    <a:pt x="175" y="16"/>
                  </a:lnTo>
                  <a:lnTo>
                    <a:pt x="199" y="16"/>
                  </a:lnTo>
                  <a:lnTo>
                    <a:pt x="223" y="8"/>
                  </a:lnTo>
                  <a:lnTo>
                    <a:pt x="247" y="0"/>
                  </a:lnTo>
                  <a:lnTo>
                    <a:pt x="263" y="0"/>
                  </a:lnTo>
                  <a:lnTo>
                    <a:pt x="271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03" y="0"/>
                  </a:lnTo>
                  <a:lnTo>
                    <a:pt x="319" y="0"/>
                  </a:lnTo>
                  <a:lnTo>
                    <a:pt x="327" y="0"/>
                  </a:lnTo>
                  <a:lnTo>
                    <a:pt x="327" y="8"/>
                  </a:lnTo>
                  <a:lnTo>
                    <a:pt x="335" y="16"/>
                  </a:lnTo>
                  <a:lnTo>
                    <a:pt x="335" y="16"/>
                  </a:lnTo>
                  <a:lnTo>
                    <a:pt x="327" y="24"/>
                  </a:lnTo>
                  <a:lnTo>
                    <a:pt x="319" y="24"/>
                  </a:lnTo>
                  <a:lnTo>
                    <a:pt x="319" y="32"/>
                  </a:lnTo>
                  <a:lnTo>
                    <a:pt x="303" y="32"/>
                  </a:lnTo>
                  <a:lnTo>
                    <a:pt x="287" y="32"/>
                  </a:lnTo>
                  <a:lnTo>
                    <a:pt x="271" y="40"/>
                  </a:lnTo>
                  <a:lnTo>
                    <a:pt x="247" y="48"/>
                  </a:lnTo>
                  <a:lnTo>
                    <a:pt x="223" y="48"/>
                  </a:lnTo>
                  <a:lnTo>
                    <a:pt x="199" y="56"/>
                  </a:lnTo>
                  <a:lnTo>
                    <a:pt x="167" y="64"/>
                  </a:lnTo>
                  <a:lnTo>
                    <a:pt x="144" y="64"/>
                  </a:lnTo>
                  <a:lnTo>
                    <a:pt x="120" y="72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0"/>
                  </a:lnTo>
                  <a:lnTo>
                    <a:pt x="64" y="80"/>
                  </a:lnTo>
                  <a:lnTo>
                    <a:pt x="56" y="80"/>
                  </a:lnTo>
                  <a:lnTo>
                    <a:pt x="40" y="80"/>
                  </a:lnTo>
                  <a:lnTo>
                    <a:pt x="24" y="72"/>
                  </a:lnTo>
                  <a:lnTo>
                    <a:pt x="8" y="72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64" y="40"/>
                  </a:lnTo>
                  <a:lnTo>
                    <a:pt x="80" y="40"/>
                  </a:lnTo>
                  <a:lnTo>
                    <a:pt x="112" y="32"/>
                  </a:lnTo>
                  <a:lnTo>
                    <a:pt x="144" y="24"/>
                  </a:lnTo>
                  <a:lnTo>
                    <a:pt x="144" y="2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94" name="Freeform 34"/>
            <p:cNvSpPr/>
            <p:nvPr/>
          </p:nvSpPr>
          <p:spPr bwMode="auto">
            <a:xfrm>
              <a:off x="1411" y="3401"/>
              <a:ext cx="160" cy="1038"/>
            </a:xfrm>
            <a:custGeom>
              <a:avLst/>
              <a:gdLst/>
              <a:ahLst/>
              <a:cxnLst>
                <a:cxn ang="0">
                  <a:pos x="16" y="391"/>
                </a:cxn>
                <a:cxn ang="0">
                  <a:pos x="8" y="375"/>
                </a:cxn>
                <a:cxn ang="0">
                  <a:pos x="8" y="367"/>
                </a:cxn>
                <a:cxn ang="0">
                  <a:pos x="8" y="359"/>
                </a:cxn>
                <a:cxn ang="0">
                  <a:pos x="8" y="359"/>
                </a:cxn>
                <a:cxn ang="0">
                  <a:pos x="0" y="351"/>
                </a:cxn>
                <a:cxn ang="0">
                  <a:pos x="8" y="343"/>
                </a:cxn>
                <a:cxn ang="0">
                  <a:pos x="8" y="327"/>
                </a:cxn>
                <a:cxn ang="0">
                  <a:pos x="8" y="303"/>
                </a:cxn>
                <a:cxn ang="0">
                  <a:pos x="16" y="287"/>
                </a:cxn>
                <a:cxn ang="0">
                  <a:pos x="16" y="271"/>
                </a:cxn>
                <a:cxn ang="0">
                  <a:pos x="16" y="239"/>
                </a:cxn>
                <a:cxn ang="0">
                  <a:pos x="16" y="208"/>
                </a:cxn>
                <a:cxn ang="0">
                  <a:pos x="16" y="168"/>
                </a:cxn>
                <a:cxn ang="0">
                  <a:pos x="16" y="120"/>
                </a:cxn>
                <a:cxn ang="0">
                  <a:pos x="16" y="64"/>
                </a:cxn>
                <a:cxn ang="0">
                  <a:pos x="16" y="0"/>
                </a:cxn>
                <a:cxn ang="0">
                  <a:pos x="24" y="8"/>
                </a:cxn>
                <a:cxn ang="0">
                  <a:pos x="32" y="16"/>
                </a:cxn>
                <a:cxn ang="0">
                  <a:pos x="48" y="40"/>
                </a:cxn>
                <a:cxn ang="0">
                  <a:pos x="56" y="56"/>
                </a:cxn>
                <a:cxn ang="0">
                  <a:pos x="64" y="80"/>
                </a:cxn>
                <a:cxn ang="0">
                  <a:pos x="64" y="112"/>
                </a:cxn>
                <a:cxn ang="0">
                  <a:pos x="64" y="144"/>
                </a:cxn>
                <a:cxn ang="0">
                  <a:pos x="56" y="184"/>
                </a:cxn>
                <a:cxn ang="0">
                  <a:pos x="56" y="224"/>
                </a:cxn>
                <a:cxn ang="0">
                  <a:pos x="56" y="271"/>
                </a:cxn>
                <a:cxn ang="0">
                  <a:pos x="56" y="319"/>
                </a:cxn>
                <a:cxn ang="0">
                  <a:pos x="56" y="343"/>
                </a:cxn>
                <a:cxn ang="0">
                  <a:pos x="48" y="359"/>
                </a:cxn>
                <a:cxn ang="0">
                  <a:pos x="48" y="375"/>
                </a:cxn>
                <a:cxn ang="0">
                  <a:pos x="48" y="391"/>
                </a:cxn>
                <a:cxn ang="0">
                  <a:pos x="48" y="399"/>
                </a:cxn>
                <a:cxn ang="0">
                  <a:pos x="40" y="407"/>
                </a:cxn>
                <a:cxn ang="0">
                  <a:pos x="40" y="415"/>
                </a:cxn>
                <a:cxn ang="0">
                  <a:pos x="40" y="415"/>
                </a:cxn>
                <a:cxn ang="0">
                  <a:pos x="32" y="415"/>
                </a:cxn>
                <a:cxn ang="0">
                  <a:pos x="24" y="407"/>
                </a:cxn>
                <a:cxn ang="0">
                  <a:pos x="24" y="399"/>
                </a:cxn>
                <a:cxn ang="0">
                  <a:pos x="16" y="391"/>
                </a:cxn>
                <a:cxn ang="0">
                  <a:pos x="16" y="391"/>
                </a:cxn>
              </a:cxnLst>
              <a:rect l="0" t="0" r="r" b="b"/>
              <a:pathLst>
                <a:path w="64" h="415">
                  <a:moveTo>
                    <a:pt x="16" y="391"/>
                  </a:moveTo>
                  <a:lnTo>
                    <a:pt x="8" y="375"/>
                  </a:lnTo>
                  <a:lnTo>
                    <a:pt x="8" y="367"/>
                  </a:lnTo>
                  <a:lnTo>
                    <a:pt x="8" y="359"/>
                  </a:lnTo>
                  <a:lnTo>
                    <a:pt x="8" y="359"/>
                  </a:lnTo>
                  <a:lnTo>
                    <a:pt x="0" y="351"/>
                  </a:lnTo>
                  <a:lnTo>
                    <a:pt x="8" y="343"/>
                  </a:lnTo>
                  <a:lnTo>
                    <a:pt x="8" y="327"/>
                  </a:lnTo>
                  <a:lnTo>
                    <a:pt x="8" y="303"/>
                  </a:lnTo>
                  <a:lnTo>
                    <a:pt x="16" y="287"/>
                  </a:lnTo>
                  <a:lnTo>
                    <a:pt x="16" y="271"/>
                  </a:lnTo>
                  <a:lnTo>
                    <a:pt x="16" y="239"/>
                  </a:lnTo>
                  <a:lnTo>
                    <a:pt x="16" y="208"/>
                  </a:lnTo>
                  <a:lnTo>
                    <a:pt x="16" y="168"/>
                  </a:lnTo>
                  <a:lnTo>
                    <a:pt x="16" y="120"/>
                  </a:lnTo>
                  <a:lnTo>
                    <a:pt x="16" y="64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48" y="40"/>
                  </a:lnTo>
                  <a:lnTo>
                    <a:pt x="56" y="56"/>
                  </a:lnTo>
                  <a:lnTo>
                    <a:pt x="64" y="80"/>
                  </a:lnTo>
                  <a:lnTo>
                    <a:pt x="64" y="112"/>
                  </a:lnTo>
                  <a:lnTo>
                    <a:pt x="64" y="144"/>
                  </a:lnTo>
                  <a:lnTo>
                    <a:pt x="56" y="184"/>
                  </a:lnTo>
                  <a:lnTo>
                    <a:pt x="56" y="224"/>
                  </a:lnTo>
                  <a:lnTo>
                    <a:pt x="56" y="271"/>
                  </a:lnTo>
                  <a:lnTo>
                    <a:pt x="56" y="319"/>
                  </a:lnTo>
                  <a:lnTo>
                    <a:pt x="56" y="343"/>
                  </a:lnTo>
                  <a:lnTo>
                    <a:pt x="48" y="359"/>
                  </a:lnTo>
                  <a:lnTo>
                    <a:pt x="48" y="375"/>
                  </a:lnTo>
                  <a:lnTo>
                    <a:pt x="48" y="391"/>
                  </a:lnTo>
                  <a:lnTo>
                    <a:pt x="48" y="399"/>
                  </a:lnTo>
                  <a:lnTo>
                    <a:pt x="40" y="407"/>
                  </a:lnTo>
                  <a:lnTo>
                    <a:pt x="40" y="415"/>
                  </a:lnTo>
                  <a:lnTo>
                    <a:pt x="40" y="415"/>
                  </a:lnTo>
                  <a:lnTo>
                    <a:pt x="32" y="415"/>
                  </a:lnTo>
                  <a:lnTo>
                    <a:pt x="24" y="407"/>
                  </a:lnTo>
                  <a:lnTo>
                    <a:pt x="24" y="399"/>
                  </a:lnTo>
                  <a:lnTo>
                    <a:pt x="16" y="391"/>
                  </a:lnTo>
                  <a:lnTo>
                    <a:pt x="16" y="39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95" name="Freeform 35"/>
            <p:cNvSpPr/>
            <p:nvPr/>
          </p:nvSpPr>
          <p:spPr bwMode="auto">
            <a:xfrm>
              <a:off x="934" y="2544"/>
              <a:ext cx="1055" cy="1535"/>
            </a:xfrm>
            <a:custGeom>
              <a:avLst/>
              <a:gdLst/>
              <a:ahLst/>
              <a:cxnLst>
                <a:cxn ang="0">
                  <a:pos x="127" y="535"/>
                </a:cxn>
                <a:cxn ang="0">
                  <a:pos x="103" y="551"/>
                </a:cxn>
                <a:cxn ang="0">
                  <a:pos x="80" y="574"/>
                </a:cxn>
                <a:cxn ang="0">
                  <a:pos x="56" y="590"/>
                </a:cxn>
                <a:cxn ang="0">
                  <a:pos x="40" y="598"/>
                </a:cxn>
                <a:cxn ang="0">
                  <a:pos x="24" y="606"/>
                </a:cxn>
                <a:cxn ang="0">
                  <a:pos x="8" y="614"/>
                </a:cxn>
                <a:cxn ang="0">
                  <a:pos x="0" y="614"/>
                </a:cxn>
                <a:cxn ang="0">
                  <a:pos x="0" y="614"/>
                </a:cxn>
                <a:cxn ang="0">
                  <a:pos x="0" y="614"/>
                </a:cxn>
                <a:cxn ang="0">
                  <a:pos x="0" y="606"/>
                </a:cxn>
                <a:cxn ang="0">
                  <a:pos x="0" y="606"/>
                </a:cxn>
                <a:cxn ang="0">
                  <a:pos x="8" y="598"/>
                </a:cxn>
                <a:cxn ang="0">
                  <a:pos x="16" y="590"/>
                </a:cxn>
                <a:cxn ang="0">
                  <a:pos x="32" y="574"/>
                </a:cxn>
                <a:cxn ang="0">
                  <a:pos x="40" y="567"/>
                </a:cxn>
                <a:cxn ang="0">
                  <a:pos x="56" y="551"/>
                </a:cxn>
                <a:cxn ang="0">
                  <a:pos x="88" y="527"/>
                </a:cxn>
                <a:cxn ang="0">
                  <a:pos x="119" y="495"/>
                </a:cxn>
                <a:cxn ang="0">
                  <a:pos x="151" y="463"/>
                </a:cxn>
                <a:cxn ang="0">
                  <a:pos x="183" y="423"/>
                </a:cxn>
                <a:cxn ang="0">
                  <a:pos x="231" y="351"/>
                </a:cxn>
                <a:cxn ang="0">
                  <a:pos x="279" y="263"/>
                </a:cxn>
                <a:cxn ang="0">
                  <a:pos x="294" y="223"/>
                </a:cxn>
                <a:cxn ang="0">
                  <a:pos x="318" y="184"/>
                </a:cxn>
                <a:cxn ang="0">
                  <a:pos x="326" y="144"/>
                </a:cxn>
                <a:cxn ang="0">
                  <a:pos x="342" y="104"/>
                </a:cxn>
                <a:cxn ang="0">
                  <a:pos x="350" y="88"/>
                </a:cxn>
                <a:cxn ang="0">
                  <a:pos x="350" y="72"/>
                </a:cxn>
                <a:cxn ang="0">
                  <a:pos x="358" y="56"/>
                </a:cxn>
                <a:cxn ang="0">
                  <a:pos x="358" y="48"/>
                </a:cxn>
                <a:cxn ang="0">
                  <a:pos x="358" y="40"/>
                </a:cxn>
                <a:cxn ang="0">
                  <a:pos x="358" y="24"/>
                </a:cxn>
                <a:cxn ang="0">
                  <a:pos x="358" y="16"/>
                </a:cxn>
                <a:cxn ang="0">
                  <a:pos x="350" y="8"/>
                </a:cxn>
                <a:cxn ang="0">
                  <a:pos x="350" y="8"/>
                </a:cxn>
                <a:cxn ang="0">
                  <a:pos x="350" y="0"/>
                </a:cxn>
                <a:cxn ang="0">
                  <a:pos x="358" y="0"/>
                </a:cxn>
                <a:cxn ang="0">
                  <a:pos x="358" y="0"/>
                </a:cxn>
                <a:cxn ang="0">
                  <a:pos x="366" y="0"/>
                </a:cxn>
                <a:cxn ang="0">
                  <a:pos x="382" y="0"/>
                </a:cxn>
                <a:cxn ang="0">
                  <a:pos x="398" y="8"/>
                </a:cxn>
                <a:cxn ang="0">
                  <a:pos x="406" y="16"/>
                </a:cxn>
                <a:cxn ang="0">
                  <a:pos x="414" y="16"/>
                </a:cxn>
                <a:cxn ang="0">
                  <a:pos x="422" y="24"/>
                </a:cxn>
                <a:cxn ang="0">
                  <a:pos x="422" y="32"/>
                </a:cxn>
                <a:cxn ang="0">
                  <a:pos x="422" y="32"/>
                </a:cxn>
                <a:cxn ang="0">
                  <a:pos x="422" y="40"/>
                </a:cxn>
                <a:cxn ang="0">
                  <a:pos x="414" y="56"/>
                </a:cxn>
                <a:cxn ang="0">
                  <a:pos x="414" y="72"/>
                </a:cxn>
                <a:cxn ang="0">
                  <a:pos x="406" y="88"/>
                </a:cxn>
                <a:cxn ang="0">
                  <a:pos x="398" y="112"/>
                </a:cxn>
                <a:cxn ang="0">
                  <a:pos x="390" y="136"/>
                </a:cxn>
                <a:cxn ang="0">
                  <a:pos x="374" y="168"/>
                </a:cxn>
                <a:cxn ang="0">
                  <a:pos x="350" y="223"/>
                </a:cxn>
                <a:cxn ang="0">
                  <a:pos x="318" y="279"/>
                </a:cxn>
                <a:cxn ang="0">
                  <a:pos x="286" y="335"/>
                </a:cxn>
                <a:cxn ang="0">
                  <a:pos x="255" y="383"/>
                </a:cxn>
                <a:cxn ang="0">
                  <a:pos x="223" y="431"/>
                </a:cxn>
                <a:cxn ang="0">
                  <a:pos x="191" y="471"/>
                </a:cxn>
                <a:cxn ang="0">
                  <a:pos x="159" y="503"/>
                </a:cxn>
                <a:cxn ang="0">
                  <a:pos x="127" y="535"/>
                </a:cxn>
                <a:cxn ang="0">
                  <a:pos x="127" y="535"/>
                </a:cxn>
              </a:cxnLst>
              <a:rect l="0" t="0" r="r" b="b"/>
              <a:pathLst>
                <a:path w="422" h="614">
                  <a:moveTo>
                    <a:pt x="127" y="535"/>
                  </a:moveTo>
                  <a:lnTo>
                    <a:pt x="103" y="551"/>
                  </a:lnTo>
                  <a:lnTo>
                    <a:pt x="80" y="574"/>
                  </a:lnTo>
                  <a:lnTo>
                    <a:pt x="56" y="590"/>
                  </a:lnTo>
                  <a:lnTo>
                    <a:pt x="40" y="598"/>
                  </a:lnTo>
                  <a:lnTo>
                    <a:pt x="24" y="606"/>
                  </a:lnTo>
                  <a:lnTo>
                    <a:pt x="8" y="614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8" y="598"/>
                  </a:lnTo>
                  <a:lnTo>
                    <a:pt x="16" y="590"/>
                  </a:lnTo>
                  <a:lnTo>
                    <a:pt x="32" y="574"/>
                  </a:lnTo>
                  <a:lnTo>
                    <a:pt x="40" y="567"/>
                  </a:lnTo>
                  <a:lnTo>
                    <a:pt x="56" y="551"/>
                  </a:lnTo>
                  <a:lnTo>
                    <a:pt x="88" y="527"/>
                  </a:lnTo>
                  <a:lnTo>
                    <a:pt x="119" y="495"/>
                  </a:lnTo>
                  <a:lnTo>
                    <a:pt x="151" y="463"/>
                  </a:lnTo>
                  <a:lnTo>
                    <a:pt x="183" y="423"/>
                  </a:lnTo>
                  <a:lnTo>
                    <a:pt x="231" y="351"/>
                  </a:lnTo>
                  <a:lnTo>
                    <a:pt x="279" y="263"/>
                  </a:lnTo>
                  <a:lnTo>
                    <a:pt x="294" y="223"/>
                  </a:lnTo>
                  <a:lnTo>
                    <a:pt x="318" y="184"/>
                  </a:lnTo>
                  <a:lnTo>
                    <a:pt x="326" y="144"/>
                  </a:lnTo>
                  <a:lnTo>
                    <a:pt x="342" y="104"/>
                  </a:lnTo>
                  <a:lnTo>
                    <a:pt x="350" y="88"/>
                  </a:lnTo>
                  <a:lnTo>
                    <a:pt x="350" y="72"/>
                  </a:lnTo>
                  <a:lnTo>
                    <a:pt x="358" y="56"/>
                  </a:lnTo>
                  <a:lnTo>
                    <a:pt x="358" y="48"/>
                  </a:lnTo>
                  <a:lnTo>
                    <a:pt x="358" y="40"/>
                  </a:lnTo>
                  <a:lnTo>
                    <a:pt x="358" y="24"/>
                  </a:lnTo>
                  <a:lnTo>
                    <a:pt x="358" y="16"/>
                  </a:lnTo>
                  <a:lnTo>
                    <a:pt x="350" y="8"/>
                  </a:lnTo>
                  <a:lnTo>
                    <a:pt x="350" y="8"/>
                  </a:lnTo>
                  <a:lnTo>
                    <a:pt x="350" y="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366" y="0"/>
                  </a:lnTo>
                  <a:lnTo>
                    <a:pt x="382" y="0"/>
                  </a:lnTo>
                  <a:lnTo>
                    <a:pt x="398" y="8"/>
                  </a:lnTo>
                  <a:lnTo>
                    <a:pt x="406" y="16"/>
                  </a:lnTo>
                  <a:lnTo>
                    <a:pt x="414" y="16"/>
                  </a:lnTo>
                  <a:lnTo>
                    <a:pt x="422" y="24"/>
                  </a:lnTo>
                  <a:lnTo>
                    <a:pt x="422" y="32"/>
                  </a:lnTo>
                  <a:lnTo>
                    <a:pt x="422" y="32"/>
                  </a:lnTo>
                  <a:lnTo>
                    <a:pt x="422" y="40"/>
                  </a:lnTo>
                  <a:lnTo>
                    <a:pt x="414" y="56"/>
                  </a:lnTo>
                  <a:lnTo>
                    <a:pt x="414" y="72"/>
                  </a:lnTo>
                  <a:lnTo>
                    <a:pt x="406" y="88"/>
                  </a:lnTo>
                  <a:lnTo>
                    <a:pt x="398" y="112"/>
                  </a:lnTo>
                  <a:lnTo>
                    <a:pt x="390" y="136"/>
                  </a:lnTo>
                  <a:lnTo>
                    <a:pt x="374" y="168"/>
                  </a:lnTo>
                  <a:lnTo>
                    <a:pt x="350" y="223"/>
                  </a:lnTo>
                  <a:lnTo>
                    <a:pt x="318" y="279"/>
                  </a:lnTo>
                  <a:lnTo>
                    <a:pt x="286" y="335"/>
                  </a:lnTo>
                  <a:lnTo>
                    <a:pt x="255" y="383"/>
                  </a:lnTo>
                  <a:lnTo>
                    <a:pt x="223" y="431"/>
                  </a:lnTo>
                  <a:lnTo>
                    <a:pt x="191" y="471"/>
                  </a:lnTo>
                  <a:lnTo>
                    <a:pt x="159" y="503"/>
                  </a:lnTo>
                  <a:lnTo>
                    <a:pt x="127" y="535"/>
                  </a:lnTo>
                  <a:lnTo>
                    <a:pt x="127" y="53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1491" y="3941"/>
              <a:ext cx="1333" cy="238"/>
            </a:xfrm>
            <a:custGeom>
              <a:avLst/>
              <a:gdLst/>
              <a:ahLst/>
              <a:cxnLst>
                <a:cxn ang="0">
                  <a:pos x="175" y="47"/>
                </a:cxn>
                <a:cxn ang="0">
                  <a:pos x="254" y="31"/>
                </a:cxn>
                <a:cxn ang="0">
                  <a:pos x="326" y="15"/>
                </a:cxn>
                <a:cxn ang="0">
                  <a:pos x="358" y="15"/>
                </a:cxn>
                <a:cxn ang="0">
                  <a:pos x="390" y="8"/>
                </a:cxn>
                <a:cxn ang="0">
                  <a:pos x="422" y="8"/>
                </a:cxn>
                <a:cxn ang="0">
                  <a:pos x="438" y="0"/>
                </a:cxn>
                <a:cxn ang="0">
                  <a:pos x="477" y="8"/>
                </a:cxn>
                <a:cxn ang="0">
                  <a:pos x="493" y="8"/>
                </a:cxn>
                <a:cxn ang="0">
                  <a:pos x="509" y="15"/>
                </a:cxn>
                <a:cxn ang="0">
                  <a:pos x="517" y="23"/>
                </a:cxn>
                <a:cxn ang="0">
                  <a:pos x="525" y="31"/>
                </a:cxn>
                <a:cxn ang="0">
                  <a:pos x="525" y="31"/>
                </a:cxn>
                <a:cxn ang="0">
                  <a:pos x="533" y="39"/>
                </a:cxn>
                <a:cxn ang="0">
                  <a:pos x="533" y="47"/>
                </a:cxn>
                <a:cxn ang="0">
                  <a:pos x="525" y="47"/>
                </a:cxn>
                <a:cxn ang="0">
                  <a:pos x="525" y="47"/>
                </a:cxn>
                <a:cxn ang="0">
                  <a:pos x="509" y="47"/>
                </a:cxn>
                <a:cxn ang="0">
                  <a:pos x="501" y="55"/>
                </a:cxn>
                <a:cxn ang="0">
                  <a:pos x="485" y="55"/>
                </a:cxn>
                <a:cxn ang="0">
                  <a:pos x="469" y="55"/>
                </a:cxn>
                <a:cxn ang="0">
                  <a:pos x="453" y="55"/>
                </a:cxn>
                <a:cxn ang="0">
                  <a:pos x="382" y="55"/>
                </a:cxn>
                <a:cxn ang="0">
                  <a:pos x="342" y="55"/>
                </a:cxn>
                <a:cxn ang="0">
                  <a:pos x="310" y="55"/>
                </a:cxn>
                <a:cxn ang="0">
                  <a:pos x="278" y="63"/>
                </a:cxn>
                <a:cxn ang="0">
                  <a:pos x="239" y="71"/>
                </a:cxn>
                <a:cxn ang="0">
                  <a:pos x="199" y="71"/>
                </a:cxn>
                <a:cxn ang="0">
                  <a:pos x="159" y="79"/>
                </a:cxn>
                <a:cxn ang="0">
                  <a:pos x="135" y="87"/>
                </a:cxn>
                <a:cxn ang="0">
                  <a:pos x="119" y="87"/>
                </a:cxn>
                <a:cxn ang="0">
                  <a:pos x="103" y="87"/>
                </a:cxn>
                <a:cxn ang="0">
                  <a:pos x="87" y="87"/>
                </a:cxn>
                <a:cxn ang="0">
                  <a:pos x="79" y="95"/>
                </a:cxn>
                <a:cxn ang="0">
                  <a:pos x="63" y="95"/>
                </a:cxn>
                <a:cxn ang="0">
                  <a:pos x="56" y="95"/>
                </a:cxn>
                <a:cxn ang="0">
                  <a:pos x="56" y="95"/>
                </a:cxn>
                <a:cxn ang="0">
                  <a:pos x="48" y="95"/>
                </a:cxn>
                <a:cxn ang="0">
                  <a:pos x="32" y="87"/>
                </a:cxn>
                <a:cxn ang="0">
                  <a:pos x="16" y="79"/>
                </a:cxn>
                <a:cxn ang="0">
                  <a:pos x="0" y="63"/>
                </a:cxn>
                <a:cxn ang="0">
                  <a:pos x="56" y="63"/>
                </a:cxn>
                <a:cxn ang="0">
                  <a:pos x="95" y="55"/>
                </a:cxn>
                <a:cxn ang="0">
                  <a:pos x="143" y="47"/>
                </a:cxn>
                <a:cxn ang="0">
                  <a:pos x="175" y="47"/>
                </a:cxn>
                <a:cxn ang="0">
                  <a:pos x="175" y="47"/>
                </a:cxn>
              </a:cxnLst>
              <a:rect l="0" t="0" r="r" b="b"/>
              <a:pathLst>
                <a:path w="533" h="95">
                  <a:moveTo>
                    <a:pt x="175" y="47"/>
                  </a:moveTo>
                  <a:lnTo>
                    <a:pt x="254" y="31"/>
                  </a:lnTo>
                  <a:lnTo>
                    <a:pt x="326" y="15"/>
                  </a:lnTo>
                  <a:lnTo>
                    <a:pt x="358" y="15"/>
                  </a:lnTo>
                  <a:lnTo>
                    <a:pt x="390" y="8"/>
                  </a:lnTo>
                  <a:lnTo>
                    <a:pt x="422" y="8"/>
                  </a:lnTo>
                  <a:lnTo>
                    <a:pt x="438" y="0"/>
                  </a:lnTo>
                  <a:lnTo>
                    <a:pt x="477" y="8"/>
                  </a:lnTo>
                  <a:lnTo>
                    <a:pt x="493" y="8"/>
                  </a:lnTo>
                  <a:lnTo>
                    <a:pt x="509" y="15"/>
                  </a:lnTo>
                  <a:lnTo>
                    <a:pt x="517" y="23"/>
                  </a:lnTo>
                  <a:lnTo>
                    <a:pt x="525" y="31"/>
                  </a:lnTo>
                  <a:lnTo>
                    <a:pt x="525" y="31"/>
                  </a:lnTo>
                  <a:lnTo>
                    <a:pt x="533" y="39"/>
                  </a:lnTo>
                  <a:lnTo>
                    <a:pt x="533" y="47"/>
                  </a:lnTo>
                  <a:lnTo>
                    <a:pt x="525" y="47"/>
                  </a:lnTo>
                  <a:lnTo>
                    <a:pt x="525" y="47"/>
                  </a:lnTo>
                  <a:lnTo>
                    <a:pt x="509" y="47"/>
                  </a:lnTo>
                  <a:lnTo>
                    <a:pt x="501" y="55"/>
                  </a:lnTo>
                  <a:lnTo>
                    <a:pt x="485" y="55"/>
                  </a:lnTo>
                  <a:lnTo>
                    <a:pt x="469" y="55"/>
                  </a:lnTo>
                  <a:lnTo>
                    <a:pt x="453" y="55"/>
                  </a:lnTo>
                  <a:lnTo>
                    <a:pt x="382" y="55"/>
                  </a:lnTo>
                  <a:lnTo>
                    <a:pt x="342" y="55"/>
                  </a:lnTo>
                  <a:lnTo>
                    <a:pt x="310" y="55"/>
                  </a:lnTo>
                  <a:lnTo>
                    <a:pt x="278" y="63"/>
                  </a:lnTo>
                  <a:lnTo>
                    <a:pt x="239" y="71"/>
                  </a:lnTo>
                  <a:lnTo>
                    <a:pt x="199" y="71"/>
                  </a:lnTo>
                  <a:lnTo>
                    <a:pt x="159" y="79"/>
                  </a:lnTo>
                  <a:lnTo>
                    <a:pt x="135" y="87"/>
                  </a:lnTo>
                  <a:lnTo>
                    <a:pt x="119" y="87"/>
                  </a:lnTo>
                  <a:lnTo>
                    <a:pt x="103" y="87"/>
                  </a:lnTo>
                  <a:lnTo>
                    <a:pt x="87" y="87"/>
                  </a:lnTo>
                  <a:lnTo>
                    <a:pt x="79" y="95"/>
                  </a:lnTo>
                  <a:lnTo>
                    <a:pt x="63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48" y="95"/>
                  </a:lnTo>
                  <a:lnTo>
                    <a:pt x="32" y="87"/>
                  </a:lnTo>
                  <a:lnTo>
                    <a:pt x="16" y="79"/>
                  </a:lnTo>
                  <a:lnTo>
                    <a:pt x="0" y="63"/>
                  </a:lnTo>
                  <a:lnTo>
                    <a:pt x="56" y="63"/>
                  </a:lnTo>
                  <a:lnTo>
                    <a:pt x="95" y="55"/>
                  </a:lnTo>
                  <a:lnTo>
                    <a:pt x="143" y="47"/>
                  </a:lnTo>
                  <a:lnTo>
                    <a:pt x="175" y="47"/>
                  </a:lnTo>
                  <a:lnTo>
                    <a:pt x="175" y="4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Freeform 31"/>
          <p:cNvSpPr/>
          <p:nvPr/>
        </p:nvSpPr>
        <p:spPr bwMode="auto">
          <a:xfrm>
            <a:off x="3227705" y="3298508"/>
            <a:ext cx="771525" cy="176213"/>
          </a:xfrm>
          <a:custGeom>
            <a:avLst/>
            <a:gdLst/>
            <a:ahLst/>
            <a:cxnLst>
              <a:cxn ang="0">
                <a:pos x="470" y="16"/>
              </a:cxn>
              <a:cxn ang="0">
                <a:pos x="478" y="24"/>
              </a:cxn>
              <a:cxn ang="0">
                <a:pos x="478" y="24"/>
              </a:cxn>
              <a:cxn ang="0">
                <a:pos x="486" y="32"/>
              </a:cxn>
              <a:cxn ang="0">
                <a:pos x="486" y="32"/>
              </a:cxn>
              <a:cxn ang="0">
                <a:pos x="478" y="32"/>
              </a:cxn>
              <a:cxn ang="0">
                <a:pos x="470" y="40"/>
              </a:cxn>
              <a:cxn ang="0">
                <a:pos x="454" y="40"/>
              </a:cxn>
              <a:cxn ang="0">
                <a:pos x="430" y="48"/>
              </a:cxn>
              <a:cxn ang="0">
                <a:pos x="406" y="55"/>
              </a:cxn>
              <a:cxn ang="0">
                <a:pos x="374" y="63"/>
              </a:cxn>
              <a:cxn ang="0">
                <a:pos x="334" y="71"/>
              </a:cxn>
              <a:cxn ang="0">
                <a:pos x="295" y="71"/>
              </a:cxn>
              <a:cxn ang="0">
                <a:pos x="255" y="79"/>
              </a:cxn>
              <a:cxn ang="0">
                <a:pos x="215" y="87"/>
              </a:cxn>
              <a:cxn ang="0">
                <a:pos x="151" y="95"/>
              </a:cxn>
              <a:cxn ang="0">
                <a:pos x="112" y="103"/>
              </a:cxn>
              <a:cxn ang="0">
                <a:pos x="88" y="111"/>
              </a:cxn>
              <a:cxn ang="0">
                <a:pos x="72" y="111"/>
              </a:cxn>
              <a:cxn ang="0">
                <a:pos x="56" y="111"/>
              </a:cxn>
              <a:cxn ang="0">
                <a:pos x="40" y="103"/>
              </a:cxn>
              <a:cxn ang="0">
                <a:pos x="24" y="95"/>
              </a:cxn>
              <a:cxn ang="0">
                <a:pos x="8" y="95"/>
              </a:cxn>
              <a:cxn ang="0">
                <a:pos x="0" y="95"/>
              </a:cxn>
              <a:cxn ang="0">
                <a:pos x="0" y="87"/>
              </a:cxn>
              <a:cxn ang="0">
                <a:pos x="0" y="87"/>
              </a:cxn>
              <a:cxn ang="0">
                <a:pos x="0" y="87"/>
              </a:cxn>
              <a:cxn ang="0">
                <a:pos x="0" y="79"/>
              </a:cxn>
              <a:cxn ang="0">
                <a:pos x="8" y="79"/>
              </a:cxn>
              <a:cxn ang="0">
                <a:pos x="24" y="79"/>
              </a:cxn>
              <a:cxn ang="0">
                <a:pos x="24" y="79"/>
              </a:cxn>
              <a:cxn ang="0">
                <a:pos x="32" y="71"/>
              </a:cxn>
              <a:cxn ang="0">
                <a:pos x="48" y="71"/>
              </a:cxn>
              <a:cxn ang="0">
                <a:pos x="56" y="71"/>
              </a:cxn>
              <a:cxn ang="0">
                <a:pos x="72" y="71"/>
              </a:cxn>
              <a:cxn ang="0">
                <a:pos x="88" y="71"/>
              </a:cxn>
              <a:cxn ang="0">
                <a:pos x="104" y="63"/>
              </a:cxn>
              <a:cxn ang="0">
                <a:pos x="127" y="63"/>
              </a:cxn>
              <a:cxn ang="0">
                <a:pos x="175" y="55"/>
              </a:cxn>
              <a:cxn ang="0">
                <a:pos x="215" y="48"/>
              </a:cxn>
              <a:cxn ang="0">
                <a:pos x="311" y="32"/>
              </a:cxn>
              <a:cxn ang="0">
                <a:pos x="334" y="24"/>
              </a:cxn>
              <a:cxn ang="0">
                <a:pos x="350" y="16"/>
              </a:cxn>
              <a:cxn ang="0">
                <a:pos x="366" y="16"/>
              </a:cxn>
              <a:cxn ang="0">
                <a:pos x="382" y="8"/>
              </a:cxn>
              <a:cxn ang="0">
                <a:pos x="398" y="8"/>
              </a:cxn>
              <a:cxn ang="0">
                <a:pos x="414" y="8"/>
              </a:cxn>
              <a:cxn ang="0">
                <a:pos x="422" y="0"/>
              </a:cxn>
              <a:cxn ang="0">
                <a:pos x="430" y="0"/>
              </a:cxn>
              <a:cxn ang="0">
                <a:pos x="446" y="8"/>
              </a:cxn>
              <a:cxn ang="0">
                <a:pos x="462" y="8"/>
              </a:cxn>
              <a:cxn ang="0">
                <a:pos x="470" y="16"/>
              </a:cxn>
              <a:cxn ang="0">
                <a:pos x="470" y="16"/>
              </a:cxn>
            </a:cxnLst>
            <a:rect l="0" t="0" r="r" b="b"/>
            <a:pathLst>
              <a:path w="486" h="111">
                <a:moveTo>
                  <a:pt x="470" y="16"/>
                </a:moveTo>
                <a:lnTo>
                  <a:pt x="478" y="24"/>
                </a:lnTo>
                <a:lnTo>
                  <a:pt x="478" y="24"/>
                </a:lnTo>
                <a:lnTo>
                  <a:pt x="486" y="32"/>
                </a:lnTo>
                <a:lnTo>
                  <a:pt x="486" y="32"/>
                </a:lnTo>
                <a:lnTo>
                  <a:pt x="478" y="32"/>
                </a:lnTo>
                <a:lnTo>
                  <a:pt x="470" y="40"/>
                </a:lnTo>
                <a:lnTo>
                  <a:pt x="454" y="40"/>
                </a:lnTo>
                <a:lnTo>
                  <a:pt x="430" y="48"/>
                </a:lnTo>
                <a:lnTo>
                  <a:pt x="406" y="55"/>
                </a:lnTo>
                <a:lnTo>
                  <a:pt x="374" y="63"/>
                </a:lnTo>
                <a:lnTo>
                  <a:pt x="334" y="71"/>
                </a:lnTo>
                <a:lnTo>
                  <a:pt x="295" y="71"/>
                </a:lnTo>
                <a:lnTo>
                  <a:pt x="255" y="79"/>
                </a:lnTo>
                <a:lnTo>
                  <a:pt x="215" y="87"/>
                </a:lnTo>
                <a:lnTo>
                  <a:pt x="151" y="95"/>
                </a:lnTo>
                <a:lnTo>
                  <a:pt x="112" y="103"/>
                </a:lnTo>
                <a:lnTo>
                  <a:pt x="88" y="111"/>
                </a:lnTo>
                <a:lnTo>
                  <a:pt x="72" y="111"/>
                </a:lnTo>
                <a:lnTo>
                  <a:pt x="56" y="111"/>
                </a:lnTo>
                <a:lnTo>
                  <a:pt x="40" y="103"/>
                </a:lnTo>
                <a:lnTo>
                  <a:pt x="24" y="95"/>
                </a:lnTo>
                <a:lnTo>
                  <a:pt x="8" y="95"/>
                </a:lnTo>
                <a:lnTo>
                  <a:pt x="0" y="95"/>
                </a:lnTo>
                <a:lnTo>
                  <a:pt x="0" y="87"/>
                </a:lnTo>
                <a:lnTo>
                  <a:pt x="0" y="87"/>
                </a:lnTo>
                <a:lnTo>
                  <a:pt x="0" y="87"/>
                </a:lnTo>
                <a:lnTo>
                  <a:pt x="0" y="79"/>
                </a:lnTo>
                <a:lnTo>
                  <a:pt x="8" y="79"/>
                </a:lnTo>
                <a:lnTo>
                  <a:pt x="24" y="79"/>
                </a:lnTo>
                <a:lnTo>
                  <a:pt x="24" y="79"/>
                </a:lnTo>
                <a:lnTo>
                  <a:pt x="32" y="71"/>
                </a:lnTo>
                <a:lnTo>
                  <a:pt x="48" y="71"/>
                </a:lnTo>
                <a:lnTo>
                  <a:pt x="56" y="71"/>
                </a:lnTo>
                <a:lnTo>
                  <a:pt x="72" y="71"/>
                </a:lnTo>
                <a:lnTo>
                  <a:pt x="88" y="71"/>
                </a:lnTo>
                <a:lnTo>
                  <a:pt x="104" y="63"/>
                </a:lnTo>
                <a:lnTo>
                  <a:pt x="127" y="63"/>
                </a:lnTo>
                <a:lnTo>
                  <a:pt x="175" y="55"/>
                </a:lnTo>
                <a:lnTo>
                  <a:pt x="215" y="48"/>
                </a:lnTo>
                <a:lnTo>
                  <a:pt x="311" y="32"/>
                </a:lnTo>
                <a:lnTo>
                  <a:pt x="334" y="24"/>
                </a:lnTo>
                <a:lnTo>
                  <a:pt x="350" y="16"/>
                </a:lnTo>
                <a:lnTo>
                  <a:pt x="366" y="16"/>
                </a:lnTo>
                <a:lnTo>
                  <a:pt x="382" y="8"/>
                </a:lnTo>
                <a:lnTo>
                  <a:pt x="398" y="8"/>
                </a:lnTo>
                <a:lnTo>
                  <a:pt x="414" y="8"/>
                </a:lnTo>
                <a:lnTo>
                  <a:pt x="422" y="0"/>
                </a:lnTo>
                <a:lnTo>
                  <a:pt x="430" y="0"/>
                </a:lnTo>
                <a:lnTo>
                  <a:pt x="446" y="8"/>
                </a:lnTo>
                <a:lnTo>
                  <a:pt x="462" y="8"/>
                </a:lnTo>
                <a:lnTo>
                  <a:pt x="470" y="16"/>
                </a:lnTo>
                <a:lnTo>
                  <a:pt x="470" y="16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2"/>
          <p:cNvSpPr/>
          <p:nvPr/>
        </p:nvSpPr>
        <p:spPr bwMode="auto">
          <a:xfrm>
            <a:off x="3670618" y="3487420"/>
            <a:ext cx="112713" cy="569913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0" y="8"/>
              </a:cxn>
              <a:cxn ang="0">
                <a:pos x="0" y="8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8" y="0"/>
              </a:cxn>
              <a:cxn ang="0">
                <a:pos x="24" y="0"/>
              </a:cxn>
              <a:cxn ang="0">
                <a:pos x="32" y="8"/>
              </a:cxn>
              <a:cxn ang="0">
                <a:pos x="47" y="8"/>
              </a:cxn>
              <a:cxn ang="0">
                <a:pos x="55" y="16"/>
              </a:cxn>
              <a:cxn ang="0">
                <a:pos x="63" y="16"/>
              </a:cxn>
              <a:cxn ang="0">
                <a:pos x="71" y="24"/>
              </a:cxn>
              <a:cxn ang="0">
                <a:pos x="71" y="32"/>
              </a:cxn>
              <a:cxn ang="0">
                <a:pos x="71" y="48"/>
              </a:cxn>
              <a:cxn ang="0">
                <a:pos x="71" y="64"/>
              </a:cxn>
              <a:cxn ang="0">
                <a:pos x="63" y="80"/>
              </a:cxn>
              <a:cxn ang="0">
                <a:pos x="63" y="104"/>
              </a:cxn>
              <a:cxn ang="0">
                <a:pos x="63" y="136"/>
              </a:cxn>
              <a:cxn ang="0">
                <a:pos x="63" y="160"/>
              </a:cxn>
              <a:cxn ang="0">
                <a:pos x="63" y="176"/>
              </a:cxn>
              <a:cxn ang="0">
                <a:pos x="63" y="200"/>
              </a:cxn>
              <a:cxn ang="0">
                <a:pos x="63" y="232"/>
              </a:cxn>
              <a:cxn ang="0">
                <a:pos x="63" y="256"/>
              </a:cxn>
              <a:cxn ang="0">
                <a:pos x="55" y="288"/>
              </a:cxn>
              <a:cxn ang="0">
                <a:pos x="55" y="319"/>
              </a:cxn>
              <a:cxn ang="0">
                <a:pos x="55" y="359"/>
              </a:cxn>
              <a:cxn ang="0">
                <a:pos x="16" y="359"/>
              </a:cxn>
              <a:cxn ang="0">
                <a:pos x="16" y="319"/>
              </a:cxn>
              <a:cxn ang="0">
                <a:pos x="16" y="280"/>
              </a:cxn>
              <a:cxn ang="0">
                <a:pos x="16" y="248"/>
              </a:cxn>
              <a:cxn ang="0">
                <a:pos x="16" y="216"/>
              </a:cxn>
              <a:cxn ang="0">
                <a:pos x="16" y="184"/>
              </a:cxn>
              <a:cxn ang="0">
                <a:pos x="16" y="160"/>
              </a:cxn>
              <a:cxn ang="0">
                <a:pos x="16" y="136"/>
              </a:cxn>
              <a:cxn ang="0">
                <a:pos x="16" y="112"/>
              </a:cxn>
              <a:cxn ang="0">
                <a:pos x="16" y="88"/>
              </a:cxn>
              <a:cxn ang="0">
                <a:pos x="16" y="72"/>
              </a:cxn>
              <a:cxn ang="0">
                <a:pos x="16" y="56"/>
              </a:cxn>
              <a:cxn ang="0">
                <a:pos x="8" y="48"/>
              </a:cxn>
              <a:cxn ang="0">
                <a:pos x="8" y="32"/>
              </a:cxn>
              <a:cxn ang="0">
                <a:pos x="8" y="24"/>
              </a:cxn>
              <a:cxn ang="0">
                <a:pos x="8" y="24"/>
              </a:cxn>
              <a:cxn ang="0">
                <a:pos x="8" y="16"/>
              </a:cxn>
              <a:cxn ang="0">
                <a:pos x="8" y="16"/>
              </a:cxn>
            </a:cxnLst>
            <a:rect l="0" t="0" r="r" b="b"/>
            <a:pathLst>
              <a:path w="71" h="359">
                <a:moveTo>
                  <a:pt x="8" y="16"/>
                </a:move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24" y="0"/>
                </a:lnTo>
                <a:lnTo>
                  <a:pt x="32" y="8"/>
                </a:lnTo>
                <a:lnTo>
                  <a:pt x="47" y="8"/>
                </a:lnTo>
                <a:lnTo>
                  <a:pt x="55" y="16"/>
                </a:lnTo>
                <a:lnTo>
                  <a:pt x="63" y="16"/>
                </a:lnTo>
                <a:lnTo>
                  <a:pt x="71" y="24"/>
                </a:lnTo>
                <a:lnTo>
                  <a:pt x="71" y="32"/>
                </a:lnTo>
                <a:lnTo>
                  <a:pt x="71" y="48"/>
                </a:lnTo>
                <a:lnTo>
                  <a:pt x="71" y="64"/>
                </a:lnTo>
                <a:lnTo>
                  <a:pt x="63" y="80"/>
                </a:lnTo>
                <a:lnTo>
                  <a:pt x="63" y="104"/>
                </a:lnTo>
                <a:lnTo>
                  <a:pt x="63" y="136"/>
                </a:lnTo>
                <a:lnTo>
                  <a:pt x="63" y="160"/>
                </a:lnTo>
                <a:lnTo>
                  <a:pt x="63" y="176"/>
                </a:lnTo>
                <a:lnTo>
                  <a:pt x="63" y="200"/>
                </a:lnTo>
                <a:lnTo>
                  <a:pt x="63" y="232"/>
                </a:lnTo>
                <a:lnTo>
                  <a:pt x="63" y="256"/>
                </a:lnTo>
                <a:lnTo>
                  <a:pt x="55" y="288"/>
                </a:lnTo>
                <a:lnTo>
                  <a:pt x="55" y="319"/>
                </a:lnTo>
                <a:lnTo>
                  <a:pt x="55" y="359"/>
                </a:lnTo>
                <a:lnTo>
                  <a:pt x="16" y="359"/>
                </a:lnTo>
                <a:lnTo>
                  <a:pt x="16" y="319"/>
                </a:lnTo>
                <a:lnTo>
                  <a:pt x="16" y="280"/>
                </a:lnTo>
                <a:lnTo>
                  <a:pt x="16" y="248"/>
                </a:lnTo>
                <a:lnTo>
                  <a:pt x="16" y="216"/>
                </a:lnTo>
                <a:lnTo>
                  <a:pt x="16" y="184"/>
                </a:lnTo>
                <a:lnTo>
                  <a:pt x="16" y="160"/>
                </a:lnTo>
                <a:lnTo>
                  <a:pt x="16" y="136"/>
                </a:lnTo>
                <a:lnTo>
                  <a:pt x="16" y="112"/>
                </a:lnTo>
                <a:lnTo>
                  <a:pt x="16" y="88"/>
                </a:lnTo>
                <a:lnTo>
                  <a:pt x="16" y="72"/>
                </a:lnTo>
                <a:lnTo>
                  <a:pt x="16" y="56"/>
                </a:lnTo>
                <a:lnTo>
                  <a:pt x="8" y="48"/>
                </a:lnTo>
                <a:lnTo>
                  <a:pt x="8" y="32"/>
                </a:lnTo>
                <a:lnTo>
                  <a:pt x="8" y="24"/>
                </a:lnTo>
                <a:lnTo>
                  <a:pt x="8" y="24"/>
                </a:lnTo>
                <a:lnTo>
                  <a:pt x="8" y="16"/>
                </a:lnTo>
                <a:lnTo>
                  <a:pt x="8" y="16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Freeform 33"/>
          <p:cNvSpPr/>
          <p:nvPr/>
        </p:nvSpPr>
        <p:spPr bwMode="auto">
          <a:xfrm>
            <a:off x="3480118" y="3703320"/>
            <a:ext cx="531813" cy="127000"/>
          </a:xfrm>
          <a:custGeom>
            <a:avLst/>
            <a:gdLst/>
            <a:ahLst/>
            <a:cxnLst>
              <a:cxn ang="0">
                <a:pos x="144" y="24"/>
              </a:cxn>
              <a:cxn ang="0">
                <a:pos x="175" y="16"/>
              </a:cxn>
              <a:cxn ang="0">
                <a:pos x="199" y="16"/>
              </a:cxn>
              <a:cxn ang="0">
                <a:pos x="223" y="8"/>
              </a:cxn>
              <a:cxn ang="0">
                <a:pos x="247" y="0"/>
              </a:cxn>
              <a:cxn ang="0">
                <a:pos x="263" y="0"/>
              </a:cxn>
              <a:cxn ang="0">
                <a:pos x="271" y="0"/>
              </a:cxn>
              <a:cxn ang="0">
                <a:pos x="287" y="0"/>
              </a:cxn>
              <a:cxn ang="0">
                <a:pos x="287" y="0"/>
              </a:cxn>
              <a:cxn ang="0">
                <a:pos x="303" y="0"/>
              </a:cxn>
              <a:cxn ang="0">
                <a:pos x="319" y="0"/>
              </a:cxn>
              <a:cxn ang="0">
                <a:pos x="327" y="0"/>
              </a:cxn>
              <a:cxn ang="0">
                <a:pos x="327" y="8"/>
              </a:cxn>
              <a:cxn ang="0">
                <a:pos x="335" y="16"/>
              </a:cxn>
              <a:cxn ang="0">
                <a:pos x="335" y="16"/>
              </a:cxn>
              <a:cxn ang="0">
                <a:pos x="327" y="24"/>
              </a:cxn>
              <a:cxn ang="0">
                <a:pos x="319" y="24"/>
              </a:cxn>
              <a:cxn ang="0">
                <a:pos x="319" y="32"/>
              </a:cxn>
              <a:cxn ang="0">
                <a:pos x="303" y="32"/>
              </a:cxn>
              <a:cxn ang="0">
                <a:pos x="287" y="32"/>
              </a:cxn>
              <a:cxn ang="0">
                <a:pos x="271" y="40"/>
              </a:cxn>
              <a:cxn ang="0">
                <a:pos x="247" y="48"/>
              </a:cxn>
              <a:cxn ang="0">
                <a:pos x="223" y="48"/>
              </a:cxn>
              <a:cxn ang="0">
                <a:pos x="199" y="56"/>
              </a:cxn>
              <a:cxn ang="0">
                <a:pos x="167" y="64"/>
              </a:cxn>
              <a:cxn ang="0">
                <a:pos x="144" y="64"/>
              </a:cxn>
              <a:cxn ang="0">
                <a:pos x="120" y="72"/>
              </a:cxn>
              <a:cxn ang="0">
                <a:pos x="104" y="72"/>
              </a:cxn>
              <a:cxn ang="0">
                <a:pos x="80" y="80"/>
              </a:cxn>
              <a:cxn ang="0">
                <a:pos x="72" y="80"/>
              </a:cxn>
              <a:cxn ang="0">
                <a:pos x="64" y="80"/>
              </a:cxn>
              <a:cxn ang="0">
                <a:pos x="56" y="80"/>
              </a:cxn>
              <a:cxn ang="0">
                <a:pos x="40" y="80"/>
              </a:cxn>
              <a:cxn ang="0">
                <a:pos x="24" y="72"/>
              </a:cxn>
              <a:cxn ang="0">
                <a:pos x="8" y="72"/>
              </a:cxn>
              <a:cxn ang="0">
                <a:pos x="8" y="64"/>
              </a:cxn>
              <a:cxn ang="0">
                <a:pos x="0" y="64"/>
              </a:cxn>
              <a:cxn ang="0">
                <a:pos x="0" y="64"/>
              </a:cxn>
              <a:cxn ang="0">
                <a:pos x="0" y="56"/>
              </a:cxn>
              <a:cxn ang="0">
                <a:pos x="8" y="56"/>
              </a:cxn>
              <a:cxn ang="0">
                <a:pos x="8" y="56"/>
              </a:cxn>
              <a:cxn ang="0">
                <a:pos x="16" y="56"/>
              </a:cxn>
              <a:cxn ang="0">
                <a:pos x="24" y="48"/>
              </a:cxn>
              <a:cxn ang="0">
                <a:pos x="40" y="48"/>
              </a:cxn>
              <a:cxn ang="0">
                <a:pos x="64" y="40"/>
              </a:cxn>
              <a:cxn ang="0">
                <a:pos x="80" y="40"/>
              </a:cxn>
              <a:cxn ang="0">
                <a:pos x="112" y="32"/>
              </a:cxn>
              <a:cxn ang="0">
                <a:pos x="144" y="24"/>
              </a:cxn>
              <a:cxn ang="0">
                <a:pos x="144" y="24"/>
              </a:cxn>
            </a:cxnLst>
            <a:rect l="0" t="0" r="r" b="b"/>
            <a:pathLst>
              <a:path w="335" h="80">
                <a:moveTo>
                  <a:pt x="144" y="24"/>
                </a:moveTo>
                <a:lnTo>
                  <a:pt x="175" y="16"/>
                </a:lnTo>
                <a:lnTo>
                  <a:pt x="199" y="16"/>
                </a:lnTo>
                <a:lnTo>
                  <a:pt x="223" y="8"/>
                </a:lnTo>
                <a:lnTo>
                  <a:pt x="247" y="0"/>
                </a:lnTo>
                <a:lnTo>
                  <a:pt x="263" y="0"/>
                </a:lnTo>
                <a:lnTo>
                  <a:pt x="271" y="0"/>
                </a:lnTo>
                <a:lnTo>
                  <a:pt x="287" y="0"/>
                </a:lnTo>
                <a:lnTo>
                  <a:pt x="287" y="0"/>
                </a:lnTo>
                <a:lnTo>
                  <a:pt x="303" y="0"/>
                </a:lnTo>
                <a:lnTo>
                  <a:pt x="319" y="0"/>
                </a:lnTo>
                <a:lnTo>
                  <a:pt x="327" y="0"/>
                </a:lnTo>
                <a:lnTo>
                  <a:pt x="327" y="8"/>
                </a:lnTo>
                <a:lnTo>
                  <a:pt x="335" y="16"/>
                </a:lnTo>
                <a:lnTo>
                  <a:pt x="335" y="16"/>
                </a:lnTo>
                <a:lnTo>
                  <a:pt x="327" y="24"/>
                </a:lnTo>
                <a:lnTo>
                  <a:pt x="319" y="24"/>
                </a:lnTo>
                <a:lnTo>
                  <a:pt x="319" y="32"/>
                </a:lnTo>
                <a:lnTo>
                  <a:pt x="303" y="32"/>
                </a:lnTo>
                <a:lnTo>
                  <a:pt x="287" y="32"/>
                </a:lnTo>
                <a:lnTo>
                  <a:pt x="271" y="40"/>
                </a:lnTo>
                <a:lnTo>
                  <a:pt x="247" y="48"/>
                </a:lnTo>
                <a:lnTo>
                  <a:pt x="223" y="48"/>
                </a:lnTo>
                <a:lnTo>
                  <a:pt x="199" y="56"/>
                </a:lnTo>
                <a:lnTo>
                  <a:pt x="167" y="64"/>
                </a:lnTo>
                <a:lnTo>
                  <a:pt x="144" y="64"/>
                </a:lnTo>
                <a:lnTo>
                  <a:pt x="120" y="72"/>
                </a:lnTo>
                <a:lnTo>
                  <a:pt x="104" y="72"/>
                </a:lnTo>
                <a:lnTo>
                  <a:pt x="80" y="80"/>
                </a:lnTo>
                <a:lnTo>
                  <a:pt x="72" y="80"/>
                </a:lnTo>
                <a:lnTo>
                  <a:pt x="64" y="80"/>
                </a:lnTo>
                <a:lnTo>
                  <a:pt x="56" y="80"/>
                </a:lnTo>
                <a:lnTo>
                  <a:pt x="40" y="80"/>
                </a:lnTo>
                <a:lnTo>
                  <a:pt x="24" y="72"/>
                </a:lnTo>
                <a:lnTo>
                  <a:pt x="8" y="72"/>
                </a:lnTo>
                <a:lnTo>
                  <a:pt x="8" y="64"/>
                </a:lnTo>
                <a:lnTo>
                  <a:pt x="0" y="64"/>
                </a:lnTo>
                <a:lnTo>
                  <a:pt x="0" y="64"/>
                </a:lnTo>
                <a:lnTo>
                  <a:pt x="0" y="56"/>
                </a:lnTo>
                <a:lnTo>
                  <a:pt x="8" y="56"/>
                </a:lnTo>
                <a:lnTo>
                  <a:pt x="8" y="56"/>
                </a:lnTo>
                <a:lnTo>
                  <a:pt x="16" y="56"/>
                </a:lnTo>
                <a:lnTo>
                  <a:pt x="24" y="48"/>
                </a:lnTo>
                <a:lnTo>
                  <a:pt x="40" y="48"/>
                </a:lnTo>
                <a:lnTo>
                  <a:pt x="64" y="40"/>
                </a:lnTo>
                <a:lnTo>
                  <a:pt x="80" y="40"/>
                </a:lnTo>
                <a:lnTo>
                  <a:pt x="112" y="32"/>
                </a:lnTo>
                <a:lnTo>
                  <a:pt x="144" y="24"/>
                </a:lnTo>
                <a:lnTo>
                  <a:pt x="144" y="2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Freeform 34"/>
          <p:cNvSpPr/>
          <p:nvPr/>
        </p:nvSpPr>
        <p:spPr bwMode="auto">
          <a:xfrm>
            <a:off x="3278505" y="3627120"/>
            <a:ext cx="101600" cy="658813"/>
          </a:xfrm>
          <a:custGeom>
            <a:avLst/>
            <a:gdLst/>
            <a:ahLst/>
            <a:cxnLst>
              <a:cxn ang="0">
                <a:pos x="16" y="391"/>
              </a:cxn>
              <a:cxn ang="0">
                <a:pos x="8" y="375"/>
              </a:cxn>
              <a:cxn ang="0">
                <a:pos x="8" y="367"/>
              </a:cxn>
              <a:cxn ang="0">
                <a:pos x="8" y="359"/>
              </a:cxn>
              <a:cxn ang="0">
                <a:pos x="8" y="359"/>
              </a:cxn>
              <a:cxn ang="0">
                <a:pos x="0" y="351"/>
              </a:cxn>
              <a:cxn ang="0">
                <a:pos x="8" y="343"/>
              </a:cxn>
              <a:cxn ang="0">
                <a:pos x="8" y="327"/>
              </a:cxn>
              <a:cxn ang="0">
                <a:pos x="8" y="303"/>
              </a:cxn>
              <a:cxn ang="0">
                <a:pos x="16" y="287"/>
              </a:cxn>
              <a:cxn ang="0">
                <a:pos x="16" y="271"/>
              </a:cxn>
              <a:cxn ang="0">
                <a:pos x="16" y="239"/>
              </a:cxn>
              <a:cxn ang="0">
                <a:pos x="16" y="208"/>
              </a:cxn>
              <a:cxn ang="0">
                <a:pos x="16" y="168"/>
              </a:cxn>
              <a:cxn ang="0">
                <a:pos x="16" y="120"/>
              </a:cxn>
              <a:cxn ang="0">
                <a:pos x="16" y="64"/>
              </a:cxn>
              <a:cxn ang="0">
                <a:pos x="16" y="0"/>
              </a:cxn>
              <a:cxn ang="0">
                <a:pos x="24" y="8"/>
              </a:cxn>
              <a:cxn ang="0">
                <a:pos x="32" y="16"/>
              </a:cxn>
              <a:cxn ang="0">
                <a:pos x="48" y="40"/>
              </a:cxn>
              <a:cxn ang="0">
                <a:pos x="56" y="56"/>
              </a:cxn>
              <a:cxn ang="0">
                <a:pos x="64" y="80"/>
              </a:cxn>
              <a:cxn ang="0">
                <a:pos x="64" y="112"/>
              </a:cxn>
              <a:cxn ang="0">
                <a:pos x="64" y="144"/>
              </a:cxn>
              <a:cxn ang="0">
                <a:pos x="56" y="184"/>
              </a:cxn>
              <a:cxn ang="0">
                <a:pos x="56" y="224"/>
              </a:cxn>
              <a:cxn ang="0">
                <a:pos x="56" y="271"/>
              </a:cxn>
              <a:cxn ang="0">
                <a:pos x="56" y="319"/>
              </a:cxn>
              <a:cxn ang="0">
                <a:pos x="56" y="343"/>
              </a:cxn>
              <a:cxn ang="0">
                <a:pos x="48" y="359"/>
              </a:cxn>
              <a:cxn ang="0">
                <a:pos x="48" y="375"/>
              </a:cxn>
              <a:cxn ang="0">
                <a:pos x="48" y="391"/>
              </a:cxn>
              <a:cxn ang="0">
                <a:pos x="48" y="399"/>
              </a:cxn>
              <a:cxn ang="0">
                <a:pos x="40" y="407"/>
              </a:cxn>
              <a:cxn ang="0">
                <a:pos x="40" y="415"/>
              </a:cxn>
              <a:cxn ang="0">
                <a:pos x="40" y="415"/>
              </a:cxn>
              <a:cxn ang="0">
                <a:pos x="32" y="415"/>
              </a:cxn>
              <a:cxn ang="0">
                <a:pos x="24" y="407"/>
              </a:cxn>
              <a:cxn ang="0">
                <a:pos x="24" y="399"/>
              </a:cxn>
              <a:cxn ang="0">
                <a:pos x="16" y="391"/>
              </a:cxn>
              <a:cxn ang="0">
                <a:pos x="16" y="391"/>
              </a:cxn>
            </a:cxnLst>
            <a:rect l="0" t="0" r="r" b="b"/>
            <a:pathLst>
              <a:path w="64" h="415">
                <a:moveTo>
                  <a:pt x="16" y="391"/>
                </a:moveTo>
                <a:lnTo>
                  <a:pt x="8" y="375"/>
                </a:lnTo>
                <a:lnTo>
                  <a:pt x="8" y="367"/>
                </a:lnTo>
                <a:lnTo>
                  <a:pt x="8" y="359"/>
                </a:lnTo>
                <a:lnTo>
                  <a:pt x="8" y="359"/>
                </a:lnTo>
                <a:lnTo>
                  <a:pt x="0" y="351"/>
                </a:lnTo>
                <a:lnTo>
                  <a:pt x="8" y="343"/>
                </a:lnTo>
                <a:lnTo>
                  <a:pt x="8" y="327"/>
                </a:lnTo>
                <a:lnTo>
                  <a:pt x="8" y="303"/>
                </a:lnTo>
                <a:lnTo>
                  <a:pt x="16" y="287"/>
                </a:lnTo>
                <a:lnTo>
                  <a:pt x="16" y="271"/>
                </a:lnTo>
                <a:lnTo>
                  <a:pt x="16" y="239"/>
                </a:lnTo>
                <a:lnTo>
                  <a:pt x="16" y="208"/>
                </a:lnTo>
                <a:lnTo>
                  <a:pt x="16" y="168"/>
                </a:lnTo>
                <a:lnTo>
                  <a:pt x="16" y="120"/>
                </a:lnTo>
                <a:lnTo>
                  <a:pt x="16" y="64"/>
                </a:lnTo>
                <a:lnTo>
                  <a:pt x="16" y="0"/>
                </a:lnTo>
                <a:lnTo>
                  <a:pt x="24" y="8"/>
                </a:lnTo>
                <a:lnTo>
                  <a:pt x="32" y="16"/>
                </a:lnTo>
                <a:lnTo>
                  <a:pt x="48" y="40"/>
                </a:lnTo>
                <a:lnTo>
                  <a:pt x="56" y="56"/>
                </a:lnTo>
                <a:lnTo>
                  <a:pt x="64" y="80"/>
                </a:lnTo>
                <a:lnTo>
                  <a:pt x="64" y="112"/>
                </a:lnTo>
                <a:lnTo>
                  <a:pt x="64" y="144"/>
                </a:lnTo>
                <a:lnTo>
                  <a:pt x="56" y="184"/>
                </a:lnTo>
                <a:lnTo>
                  <a:pt x="56" y="224"/>
                </a:lnTo>
                <a:lnTo>
                  <a:pt x="56" y="271"/>
                </a:lnTo>
                <a:lnTo>
                  <a:pt x="56" y="319"/>
                </a:lnTo>
                <a:lnTo>
                  <a:pt x="56" y="343"/>
                </a:lnTo>
                <a:lnTo>
                  <a:pt x="48" y="359"/>
                </a:lnTo>
                <a:lnTo>
                  <a:pt x="48" y="375"/>
                </a:lnTo>
                <a:lnTo>
                  <a:pt x="48" y="391"/>
                </a:lnTo>
                <a:lnTo>
                  <a:pt x="48" y="399"/>
                </a:lnTo>
                <a:lnTo>
                  <a:pt x="40" y="407"/>
                </a:lnTo>
                <a:lnTo>
                  <a:pt x="40" y="415"/>
                </a:lnTo>
                <a:lnTo>
                  <a:pt x="40" y="415"/>
                </a:lnTo>
                <a:lnTo>
                  <a:pt x="32" y="415"/>
                </a:lnTo>
                <a:lnTo>
                  <a:pt x="24" y="407"/>
                </a:lnTo>
                <a:lnTo>
                  <a:pt x="24" y="399"/>
                </a:lnTo>
                <a:lnTo>
                  <a:pt x="16" y="391"/>
                </a:lnTo>
                <a:lnTo>
                  <a:pt x="16" y="391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Freeform 35"/>
          <p:cNvSpPr/>
          <p:nvPr/>
        </p:nvSpPr>
        <p:spPr bwMode="auto">
          <a:xfrm>
            <a:off x="2975293" y="3082608"/>
            <a:ext cx="669925" cy="974725"/>
          </a:xfrm>
          <a:custGeom>
            <a:avLst/>
            <a:gdLst/>
            <a:ahLst/>
            <a:cxnLst>
              <a:cxn ang="0">
                <a:pos x="127" y="535"/>
              </a:cxn>
              <a:cxn ang="0">
                <a:pos x="103" y="551"/>
              </a:cxn>
              <a:cxn ang="0">
                <a:pos x="80" y="574"/>
              </a:cxn>
              <a:cxn ang="0">
                <a:pos x="56" y="590"/>
              </a:cxn>
              <a:cxn ang="0">
                <a:pos x="40" y="598"/>
              </a:cxn>
              <a:cxn ang="0">
                <a:pos x="24" y="606"/>
              </a:cxn>
              <a:cxn ang="0">
                <a:pos x="8" y="614"/>
              </a:cxn>
              <a:cxn ang="0">
                <a:pos x="0" y="614"/>
              </a:cxn>
              <a:cxn ang="0">
                <a:pos x="0" y="614"/>
              </a:cxn>
              <a:cxn ang="0">
                <a:pos x="0" y="614"/>
              </a:cxn>
              <a:cxn ang="0">
                <a:pos x="0" y="606"/>
              </a:cxn>
              <a:cxn ang="0">
                <a:pos x="0" y="606"/>
              </a:cxn>
              <a:cxn ang="0">
                <a:pos x="8" y="598"/>
              </a:cxn>
              <a:cxn ang="0">
                <a:pos x="16" y="590"/>
              </a:cxn>
              <a:cxn ang="0">
                <a:pos x="32" y="574"/>
              </a:cxn>
              <a:cxn ang="0">
                <a:pos x="40" y="567"/>
              </a:cxn>
              <a:cxn ang="0">
                <a:pos x="56" y="551"/>
              </a:cxn>
              <a:cxn ang="0">
                <a:pos x="88" y="527"/>
              </a:cxn>
              <a:cxn ang="0">
                <a:pos x="119" y="495"/>
              </a:cxn>
              <a:cxn ang="0">
                <a:pos x="151" y="463"/>
              </a:cxn>
              <a:cxn ang="0">
                <a:pos x="183" y="423"/>
              </a:cxn>
              <a:cxn ang="0">
                <a:pos x="231" y="351"/>
              </a:cxn>
              <a:cxn ang="0">
                <a:pos x="279" y="263"/>
              </a:cxn>
              <a:cxn ang="0">
                <a:pos x="294" y="223"/>
              </a:cxn>
              <a:cxn ang="0">
                <a:pos x="318" y="184"/>
              </a:cxn>
              <a:cxn ang="0">
                <a:pos x="326" y="144"/>
              </a:cxn>
              <a:cxn ang="0">
                <a:pos x="342" y="104"/>
              </a:cxn>
              <a:cxn ang="0">
                <a:pos x="350" y="88"/>
              </a:cxn>
              <a:cxn ang="0">
                <a:pos x="350" y="72"/>
              </a:cxn>
              <a:cxn ang="0">
                <a:pos x="358" y="56"/>
              </a:cxn>
              <a:cxn ang="0">
                <a:pos x="358" y="48"/>
              </a:cxn>
              <a:cxn ang="0">
                <a:pos x="358" y="40"/>
              </a:cxn>
              <a:cxn ang="0">
                <a:pos x="358" y="24"/>
              </a:cxn>
              <a:cxn ang="0">
                <a:pos x="358" y="16"/>
              </a:cxn>
              <a:cxn ang="0">
                <a:pos x="350" y="8"/>
              </a:cxn>
              <a:cxn ang="0">
                <a:pos x="350" y="8"/>
              </a:cxn>
              <a:cxn ang="0">
                <a:pos x="350" y="0"/>
              </a:cxn>
              <a:cxn ang="0">
                <a:pos x="358" y="0"/>
              </a:cxn>
              <a:cxn ang="0">
                <a:pos x="358" y="0"/>
              </a:cxn>
              <a:cxn ang="0">
                <a:pos x="366" y="0"/>
              </a:cxn>
              <a:cxn ang="0">
                <a:pos x="382" y="0"/>
              </a:cxn>
              <a:cxn ang="0">
                <a:pos x="398" y="8"/>
              </a:cxn>
              <a:cxn ang="0">
                <a:pos x="406" y="16"/>
              </a:cxn>
              <a:cxn ang="0">
                <a:pos x="414" y="16"/>
              </a:cxn>
              <a:cxn ang="0">
                <a:pos x="422" y="24"/>
              </a:cxn>
              <a:cxn ang="0">
                <a:pos x="422" y="32"/>
              </a:cxn>
              <a:cxn ang="0">
                <a:pos x="422" y="32"/>
              </a:cxn>
              <a:cxn ang="0">
                <a:pos x="422" y="40"/>
              </a:cxn>
              <a:cxn ang="0">
                <a:pos x="414" y="56"/>
              </a:cxn>
              <a:cxn ang="0">
                <a:pos x="414" y="72"/>
              </a:cxn>
              <a:cxn ang="0">
                <a:pos x="406" y="88"/>
              </a:cxn>
              <a:cxn ang="0">
                <a:pos x="398" y="112"/>
              </a:cxn>
              <a:cxn ang="0">
                <a:pos x="390" y="136"/>
              </a:cxn>
              <a:cxn ang="0">
                <a:pos x="374" y="168"/>
              </a:cxn>
              <a:cxn ang="0">
                <a:pos x="350" y="223"/>
              </a:cxn>
              <a:cxn ang="0">
                <a:pos x="318" y="279"/>
              </a:cxn>
              <a:cxn ang="0">
                <a:pos x="286" y="335"/>
              </a:cxn>
              <a:cxn ang="0">
                <a:pos x="255" y="383"/>
              </a:cxn>
              <a:cxn ang="0">
                <a:pos x="223" y="431"/>
              </a:cxn>
              <a:cxn ang="0">
                <a:pos x="191" y="471"/>
              </a:cxn>
              <a:cxn ang="0">
                <a:pos x="159" y="503"/>
              </a:cxn>
              <a:cxn ang="0">
                <a:pos x="127" y="535"/>
              </a:cxn>
              <a:cxn ang="0">
                <a:pos x="127" y="535"/>
              </a:cxn>
            </a:cxnLst>
            <a:rect l="0" t="0" r="r" b="b"/>
            <a:pathLst>
              <a:path w="422" h="614">
                <a:moveTo>
                  <a:pt x="127" y="535"/>
                </a:moveTo>
                <a:lnTo>
                  <a:pt x="103" y="551"/>
                </a:lnTo>
                <a:lnTo>
                  <a:pt x="80" y="574"/>
                </a:lnTo>
                <a:lnTo>
                  <a:pt x="56" y="590"/>
                </a:lnTo>
                <a:lnTo>
                  <a:pt x="40" y="598"/>
                </a:lnTo>
                <a:lnTo>
                  <a:pt x="24" y="606"/>
                </a:lnTo>
                <a:lnTo>
                  <a:pt x="8" y="614"/>
                </a:lnTo>
                <a:lnTo>
                  <a:pt x="0" y="614"/>
                </a:lnTo>
                <a:lnTo>
                  <a:pt x="0" y="614"/>
                </a:lnTo>
                <a:lnTo>
                  <a:pt x="0" y="614"/>
                </a:lnTo>
                <a:lnTo>
                  <a:pt x="0" y="606"/>
                </a:lnTo>
                <a:lnTo>
                  <a:pt x="0" y="606"/>
                </a:lnTo>
                <a:lnTo>
                  <a:pt x="8" y="598"/>
                </a:lnTo>
                <a:lnTo>
                  <a:pt x="16" y="590"/>
                </a:lnTo>
                <a:lnTo>
                  <a:pt x="32" y="574"/>
                </a:lnTo>
                <a:lnTo>
                  <a:pt x="40" y="567"/>
                </a:lnTo>
                <a:lnTo>
                  <a:pt x="56" y="551"/>
                </a:lnTo>
                <a:lnTo>
                  <a:pt x="88" y="527"/>
                </a:lnTo>
                <a:lnTo>
                  <a:pt x="119" y="495"/>
                </a:lnTo>
                <a:lnTo>
                  <a:pt x="151" y="463"/>
                </a:lnTo>
                <a:lnTo>
                  <a:pt x="183" y="423"/>
                </a:lnTo>
                <a:lnTo>
                  <a:pt x="231" y="351"/>
                </a:lnTo>
                <a:lnTo>
                  <a:pt x="279" y="263"/>
                </a:lnTo>
                <a:lnTo>
                  <a:pt x="294" y="223"/>
                </a:lnTo>
                <a:lnTo>
                  <a:pt x="318" y="184"/>
                </a:lnTo>
                <a:lnTo>
                  <a:pt x="326" y="144"/>
                </a:lnTo>
                <a:lnTo>
                  <a:pt x="342" y="104"/>
                </a:lnTo>
                <a:lnTo>
                  <a:pt x="350" y="88"/>
                </a:lnTo>
                <a:lnTo>
                  <a:pt x="350" y="72"/>
                </a:lnTo>
                <a:lnTo>
                  <a:pt x="358" y="56"/>
                </a:lnTo>
                <a:lnTo>
                  <a:pt x="358" y="48"/>
                </a:lnTo>
                <a:lnTo>
                  <a:pt x="358" y="40"/>
                </a:lnTo>
                <a:lnTo>
                  <a:pt x="358" y="24"/>
                </a:lnTo>
                <a:lnTo>
                  <a:pt x="358" y="16"/>
                </a:lnTo>
                <a:lnTo>
                  <a:pt x="350" y="8"/>
                </a:lnTo>
                <a:lnTo>
                  <a:pt x="350" y="8"/>
                </a:lnTo>
                <a:lnTo>
                  <a:pt x="350" y="0"/>
                </a:lnTo>
                <a:lnTo>
                  <a:pt x="358" y="0"/>
                </a:lnTo>
                <a:lnTo>
                  <a:pt x="358" y="0"/>
                </a:lnTo>
                <a:lnTo>
                  <a:pt x="366" y="0"/>
                </a:lnTo>
                <a:lnTo>
                  <a:pt x="382" y="0"/>
                </a:lnTo>
                <a:lnTo>
                  <a:pt x="398" y="8"/>
                </a:lnTo>
                <a:lnTo>
                  <a:pt x="406" y="16"/>
                </a:lnTo>
                <a:lnTo>
                  <a:pt x="414" y="16"/>
                </a:lnTo>
                <a:lnTo>
                  <a:pt x="422" y="24"/>
                </a:lnTo>
                <a:lnTo>
                  <a:pt x="422" y="32"/>
                </a:lnTo>
                <a:lnTo>
                  <a:pt x="422" y="32"/>
                </a:lnTo>
                <a:lnTo>
                  <a:pt x="422" y="40"/>
                </a:lnTo>
                <a:lnTo>
                  <a:pt x="414" y="56"/>
                </a:lnTo>
                <a:lnTo>
                  <a:pt x="414" y="72"/>
                </a:lnTo>
                <a:lnTo>
                  <a:pt x="406" y="88"/>
                </a:lnTo>
                <a:lnTo>
                  <a:pt x="398" y="112"/>
                </a:lnTo>
                <a:lnTo>
                  <a:pt x="390" y="136"/>
                </a:lnTo>
                <a:lnTo>
                  <a:pt x="374" y="168"/>
                </a:lnTo>
                <a:lnTo>
                  <a:pt x="350" y="223"/>
                </a:lnTo>
                <a:lnTo>
                  <a:pt x="318" y="279"/>
                </a:lnTo>
                <a:lnTo>
                  <a:pt x="286" y="335"/>
                </a:lnTo>
                <a:lnTo>
                  <a:pt x="255" y="383"/>
                </a:lnTo>
                <a:lnTo>
                  <a:pt x="223" y="431"/>
                </a:lnTo>
                <a:lnTo>
                  <a:pt x="191" y="471"/>
                </a:lnTo>
                <a:lnTo>
                  <a:pt x="159" y="503"/>
                </a:lnTo>
                <a:lnTo>
                  <a:pt x="127" y="535"/>
                </a:lnTo>
                <a:lnTo>
                  <a:pt x="127" y="535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36"/>
          <p:cNvSpPr/>
          <p:nvPr/>
        </p:nvSpPr>
        <p:spPr bwMode="auto">
          <a:xfrm>
            <a:off x="3329305" y="3970020"/>
            <a:ext cx="846138" cy="150813"/>
          </a:xfrm>
          <a:custGeom>
            <a:avLst/>
            <a:gdLst/>
            <a:ahLst/>
            <a:cxnLst>
              <a:cxn ang="0">
                <a:pos x="175" y="47"/>
              </a:cxn>
              <a:cxn ang="0">
                <a:pos x="254" y="31"/>
              </a:cxn>
              <a:cxn ang="0">
                <a:pos x="326" y="15"/>
              </a:cxn>
              <a:cxn ang="0">
                <a:pos x="358" y="15"/>
              </a:cxn>
              <a:cxn ang="0">
                <a:pos x="390" y="8"/>
              </a:cxn>
              <a:cxn ang="0">
                <a:pos x="422" y="8"/>
              </a:cxn>
              <a:cxn ang="0">
                <a:pos x="438" y="0"/>
              </a:cxn>
              <a:cxn ang="0">
                <a:pos x="477" y="8"/>
              </a:cxn>
              <a:cxn ang="0">
                <a:pos x="493" y="8"/>
              </a:cxn>
              <a:cxn ang="0">
                <a:pos x="509" y="15"/>
              </a:cxn>
              <a:cxn ang="0">
                <a:pos x="517" y="23"/>
              </a:cxn>
              <a:cxn ang="0">
                <a:pos x="525" y="31"/>
              </a:cxn>
              <a:cxn ang="0">
                <a:pos x="525" y="31"/>
              </a:cxn>
              <a:cxn ang="0">
                <a:pos x="533" y="39"/>
              </a:cxn>
              <a:cxn ang="0">
                <a:pos x="533" y="47"/>
              </a:cxn>
              <a:cxn ang="0">
                <a:pos x="525" y="47"/>
              </a:cxn>
              <a:cxn ang="0">
                <a:pos x="525" y="47"/>
              </a:cxn>
              <a:cxn ang="0">
                <a:pos x="509" y="47"/>
              </a:cxn>
              <a:cxn ang="0">
                <a:pos x="501" y="55"/>
              </a:cxn>
              <a:cxn ang="0">
                <a:pos x="485" y="55"/>
              </a:cxn>
              <a:cxn ang="0">
                <a:pos x="469" y="55"/>
              </a:cxn>
              <a:cxn ang="0">
                <a:pos x="453" y="55"/>
              </a:cxn>
              <a:cxn ang="0">
                <a:pos x="382" y="55"/>
              </a:cxn>
              <a:cxn ang="0">
                <a:pos x="342" y="55"/>
              </a:cxn>
              <a:cxn ang="0">
                <a:pos x="310" y="55"/>
              </a:cxn>
              <a:cxn ang="0">
                <a:pos x="278" y="63"/>
              </a:cxn>
              <a:cxn ang="0">
                <a:pos x="239" y="71"/>
              </a:cxn>
              <a:cxn ang="0">
                <a:pos x="199" y="71"/>
              </a:cxn>
              <a:cxn ang="0">
                <a:pos x="159" y="79"/>
              </a:cxn>
              <a:cxn ang="0">
                <a:pos x="135" y="87"/>
              </a:cxn>
              <a:cxn ang="0">
                <a:pos x="119" y="87"/>
              </a:cxn>
              <a:cxn ang="0">
                <a:pos x="103" y="87"/>
              </a:cxn>
              <a:cxn ang="0">
                <a:pos x="87" y="87"/>
              </a:cxn>
              <a:cxn ang="0">
                <a:pos x="79" y="95"/>
              </a:cxn>
              <a:cxn ang="0">
                <a:pos x="63" y="95"/>
              </a:cxn>
              <a:cxn ang="0">
                <a:pos x="56" y="95"/>
              </a:cxn>
              <a:cxn ang="0">
                <a:pos x="56" y="95"/>
              </a:cxn>
              <a:cxn ang="0">
                <a:pos x="48" y="95"/>
              </a:cxn>
              <a:cxn ang="0">
                <a:pos x="32" y="87"/>
              </a:cxn>
              <a:cxn ang="0">
                <a:pos x="16" y="79"/>
              </a:cxn>
              <a:cxn ang="0">
                <a:pos x="0" y="63"/>
              </a:cxn>
              <a:cxn ang="0">
                <a:pos x="56" y="63"/>
              </a:cxn>
              <a:cxn ang="0">
                <a:pos x="95" y="55"/>
              </a:cxn>
              <a:cxn ang="0">
                <a:pos x="143" y="47"/>
              </a:cxn>
              <a:cxn ang="0">
                <a:pos x="175" y="47"/>
              </a:cxn>
              <a:cxn ang="0">
                <a:pos x="175" y="47"/>
              </a:cxn>
            </a:cxnLst>
            <a:rect l="0" t="0" r="r" b="b"/>
            <a:pathLst>
              <a:path w="533" h="95">
                <a:moveTo>
                  <a:pt x="175" y="47"/>
                </a:moveTo>
                <a:lnTo>
                  <a:pt x="254" y="31"/>
                </a:lnTo>
                <a:lnTo>
                  <a:pt x="326" y="15"/>
                </a:lnTo>
                <a:lnTo>
                  <a:pt x="358" y="15"/>
                </a:lnTo>
                <a:lnTo>
                  <a:pt x="390" y="8"/>
                </a:lnTo>
                <a:lnTo>
                  <a:pt x="422" y="8"/>
                </a:lnTo>
                <a:lnTo>
                  <a:pt x="438" y="0"/>
                </a:lnTo>
                <a:lnTo>
                  <a:pt x="477" y="8"/>
                </a:lnTo>
                <a:lnTo>
                  <a:pt x="493" y="8"/>
                </a:lnTo>
                <a:lnTo>
                  <a:pt x="509" y="15"/>
                </a:lnTo>
                <a:lnTo>
                  <a:pt x="517" y="23"/>
                </a:lnTo>
                <a:lnTo>
                  <a:pt x="525" y="31"/>
                </a:lnTo>
                <a:lnTo>
                  <a:pt x="525" y="31"/>
                </a:lnTo>
                <a:lnTo>
                  <a:pt x="533" y="39"/>
                </a:lnTo>
                <a:lnTo>
                  <a:pt x="533" y="47"/>
                </a:lnTo>
                <a:lnTo>
                  <a:pt x="525" y="47"/>
                </a:lnTo>
                <a:lnTo>
                  <a:pt x="525" y="47"/>
                </a:lnTo>
                <a:lnTo>
                  <a:pt x="509" y="47"/>
                </a:lnTo>
                <a:lnTo>
                  <a:pt x="501" y="55"/>
                </a:lnTo>
                <a:lnTo>
                  <a:pt x="485" y="55"/>
                </a:lnTo>
                <a:lnTo>
                  <a:pt x="469" y="55"/>
                </a:lnTo>
                <a:lnTo>
                  <a:pt x="453" y="55"/>
                </a:lnTo>
                <a:lnTo>
                  <a:pt x="382" y="55"/>
                </a:lnTo>
                <a:lnTo>
                  <a:pt x="342" y="55"/>
                </a:lnTo>
                <a:lnTo>
                  <a:pt x="310" y="55"/>
                </a:lnTo>
                <a:lnTo>
                  <a:pt x="278" y="63"/>
                </a:lnTo>
                <a:lnTo>
                  <a:pt x="239" y="71"/>
                </a:lnTo>
                <a:lnTo>
                  <a:pt x="199" y="71"/>
                </a:lnTo>
                <a:lnTo>
                  <a:pt x="159" y="79"/>
                </a:lnTo>
                <a:lnTo>
                  <a:pt x="135" y="87"/>
                </a:lnTo>
                <a:lnTo>
                  <a:pt x="119" y="87"/>
                </a:lnTo>
                <a:lnTo>
                  <a:pt x="103" y="87"/>
                </a:lnTo>
                <a:lnTo>
                  <a:pt x="87" y="87"/>
                </a:lnTo>
                <a:lnTo>
                  <a:pt x="79" y="95"/>
                </a:lnTo>
                <a:lnTo>
                  <a:pt x="63" y="95"/>
                </a:lnTo>
                <a:lnTo>
                  <a:pt x="56" y="95"/>
                </a:lnTo>
                <a:lnTo>
                  <a:pt x="56" y="95"/>
                </a:lnTo>
                <a:lnTo>
                  <a:pt x="48" y="95"/>
                </a:lnTo>
                <a:lnTo>
                  <a:pt x="32" y="87"/>
                </a:lnTo>
                <a:lnTo>
                  <a:pt x="16" y="79"/>
                </a:lnTo>
                <a:lnTo>
                  <a:pt x="0" y="63"/>
                </a:lnTo>
                <a:lnTo>
                  <a:pt x="56" y="63"/>
                </a:lnTo>
                <a:lnTo>
                  <a:pt x="95" y="55"/>
                </a:lnTo>
                <a:lnTo>
                  <a:pt x="143" y="47"/>
                </a:lnTo>
                <a:lnTo>
                  <a:pt x="175" y="47"/>
                </a:lnTo>
                <a:lnTo>
                  <a:pt x="175" y="47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42890" y="3097530"/>
            <a:ext cx="1200150" cy="1212850"/>
            <a:chOff x="914" y="3218"/>
            <a:chExt cx="1890" cy="1910"/>
          </a:xfrm>
        </p:grpSpPr>
        <p:sp>
          <p:nvSpPr>
            <p:cNvPr id="66584" name="Freeform 24"/>
            <p:cNvSpPr/>
            <p:nvPr/>
          </p:nvSpPr>
          <p:spPr bwMode="auto">
            <a:xfrm>
              <a:off x="914" y="3835"/>
              <a:ext cx="1890" cy="338"/>
            </a:xfrm>
            <a:custGeom>
              <a:avLst/>
              <a:gdLst/>
              <a:ahLst/>
              <a:cxnLst>
                <a:cxn ang="0">
                  <a:pos x="732" y="63"/>
                </a:cxn>
                <a:cxn ang="0">
                  <a:pos x="724" y="63"/>
                </a:cxn>
                <a:cxn ang="0">
                  <a:pos x="708" y="63"/>
                </a:cxn>
                <a:cxn ang="0">
                  <a:pos x="692" y="63"/>
                </a:cxn>
                <a:cxn ang="0">
                  <a:pos x="676" y="63"/>
                </a:cxn>
                <a:cxn ang="0">
                  <a:pos x="629" y="55"/>
                </a:cxn>
                <a:cxn ang="0">
                  <a:pos x="573" y="63"/>
                </a:cxn>
                <a:cxn ang="0">
                  <a:pos x="541" y="63"/>
                </a:cxn>
                <a:cxn ang="0">
                  <a:pos x="501" y="71"/>
                </a:cxn>
                <a:cxn ang="0">
                  <a:pos x="454" y="71"/>
                </a:cxn>
                <a:cxn ang="0">
                  <a:pos x="406" y="79"/>
                </a:cxn>
                <a:cxn ang="0">
                  <a:pos x="302" y="95"/>
                </a:cxn>
                <a:cxn ang="0">
                  <a:pos x="183" y="119"/>
                </a:cxn>
                <a:cxn ang="0">
                  <a:pos x="159" y="119"/>
                </a:cxn>
                <a:cxn ang="0">
                  <a:pos x="127" y="127"/>
                </a:cxn>
                <a:cxn ang="0">
                  <a:pos x="111" y="135"/>
                </a:cxn>
                <a:cxn ang="0">
                  <a:pos x="88" y="135"/>
                </a:cxn>
                <a:cxn ang="0">
                  <a:pos x="72" y="135"/>
                </a:cxn>
                <a:cxn ang="0">
                  <a:pos x="64" y="135"/>
                </a:cxn>
                <a:cxn ang="0">
                  <a:pos x="56" y="135"/>
                </a:cxn>
                <a:cxn ang="0">
                  <a:pos x="48" y="135"/>
                </a:cxn>
                <a:cxn ang="0">
                  <a:pos x="40" y="135"/>
                </a:cxn>
                <a:cxn ang="0">
                  <a:pos x="32" y="135"/>
                </a:cxn>
                <a:cxn ang="0">
                  <a:pos x="24" y="127"/>
                </a:cxn>
                <a:cxn ang="0">
                  <a:pos x="16" y="119"/>
                </a:cxn>
                <a:cxn ang="0">
                  <a:pos x="8" y="103"/>
                </a:cxn>
                <a:cxn ang="0">
                  <a:pos x="0" y="103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16" y="95"/>
                </a:cxn>
                <a:cxn ang="0">
                  <a:pos x="32" y="87"/>
                </a:cxn>
                <a:cxn ang="0">
                  <a:pos x="56" y="87"/>
                </a:cxn>
                <a:cxn ang="0">
                  <a:pos x="88" y="87"/>
                </a:cxn>
                <a:cxn ang="0">
                  <a:pos x="119" y="87"/>
                </a:cxn>
                <a:cxn ang="0">
                  <a:pos x="151" y="79"/>
                </a:cxn>
                <a:cxn ang="0">
                  <a:pos x="191" y="71"/>
                </a:cxn>
                <a:cxn ang="0">
                  <a:pos x="231" y="63"/>
                </a:cxn>
                <a:cxn ang="0">
                  <a:pos x="271" y="63"/>
                </a:cxn>
                <a:cxn ang="0">
                  <a:pos x="318" y="55"/>
                </a:cxn>
                <a:cxn ang="0">
                  <a:pos x="358" y="47"/>
                </a:cxn>
                <a:cxn ang="0">
                  <a:pos x="462" y="32"/>
                </a:cxn>
                <a:cxn ang="0">
                  <a:pos x="557" y="16"/>
                </a:cxn>
                <a:cxn ang="0">
                  <a:pos x="581" y="8"/>
                </a:cxn>
                <a:cxn ang="0">
                  <a:pos x="605" y="8"/>
                </a:cxn>
                <a:cxn ang="0">
                  <a:pos x="621" y="0"/>
                </a:cxn>
                <a:cxn ang="0">
                  <a:pos x="637" y="0"/>
                </a:cxn>
                <a:cxn ang="0">
                  <a:pos x="653" y="0"/>
                </a:cxn>
                <a:cxn ang="0">
                  <a:pos x="661" y="0"/>
                </a:cxn>
                <a:cxn ang="0">
                  <a:pos x="676" y="0"/>
                </a:cxn>
                <a:cxn ang="0">
                  <a:pos x="676" y="0"/>
                </a:cxn>
                <a:cxn ang="0">
                  <a:pos x="700" y="8"/>
                </a:cxn>
                <a:cxn ang="0">
                  <a:pos x="724" y="16"/>
                </a:cxn>
                <a:cxn ang="0">
                  <a:pos x="740" y="24"/>
                </a:cxn>
                <a:cxn ang="0">
                  <a:pos x="748" y="32"/>
                </a:cxn>
                <a:cxn ang="0">
                  <a:pos x="748" y="40"/>
                </a:cxn>
                <a:cxn ang="0">
                  <a:pos x="756" y="47"/>
                </a:cxn>
                <a:cxn ang="0">
                  <a:pos x="756" y="55"/>
                </a:cxn>
                <a:cxn ang="0">
                  <a:pos x="748" y="55"/>
                </a:cxn>
                <a:cxn ang="0">
                  <a:pos x="740" y="63"/>
                </a:cxn>
                <a:cxn ang="0">
                  <a:pos x="732" y="63"/>
                </a:cxn>
                <a:cxn ang="0">
                  <a:pos x="732" y="63"/>
                </a:cxn>
              </a:cxnLst>
              <a:rect l="0" t="0" r="r" b="b"/>
              <a:pathLst>
                <a:path w="756" h="135">
                  <a:moveTo>
                    <a:pt x="732" y="63"/>
                  </a:moveTo>
                  <a:lnTo>
                    <a:pt x="724" y="63"/>
                  </a:lnTo>
                  <a:lnTo>
                    <a:pt x="708" y="63"/>
                  </a:lnTo>
                  <a:lnTo>
                    <a:pt x="692" y="63"/>
                  </a:lnTo>
                  <a:lnTo>
                    <a:pt x="676" y="63"/>
                  </a:lnTo>
                  <a:lnTo>
                    <a:pt x="629" y="55"/>
                  </a:lnTo>
                  <a:lnTo>
                    <a:pt x="573" y="63"/>
                  </a:lnTo>
                  <a:lnTo>
                    <a:pt x="541" y="63"/>
                  </a:lnTo>
                  <a:lnTo>
                    <a:pt x="501" y="71"/>
                  </a:lnTo>
                  <a:lnTo>
                    <a:pt x="454" y="71"/>
                  </a:lnTo>
                  <a:lnTo>
                    <a:pt x="406" y="79"/>
                  </a:lnTo>
                  <a:lnTo>
                    <a:pt x="302" y="95"/>
                  </a:lnTo>
                  <a:lnTo>
                    <a:pt x="183" y="119"/>
                  </a:lnTo>
                  <a:lnTo>
                    <a:pt x="159" y="119"/>
                  </a:lnTo>
                  <a:lnTo>
                    <a:pt x="127" y="127"/>
                  </a:lnTo>
                  <a:lnTo>
                    <a:pt x="111" y="135"/>
                  </a:lnTo>
                  <a:lnTo>
                    <a:pt x="88" y="135"/>
                  </a:lnTo>
                  <a:lnTo>
                    <a:pt x="72" y="135"/>
                  </a:lnTo>
                  <a:lnTo>
                    <a:pt x="64" y="135"/>
                  </a:lnTo>
                  <a:lnTo>
                    <a:pt x="56" y="135"/>
                  </a:lnTo>
                  <a:lnTo>
                    <a:pt x="48" y="135"/>
                  </a:lnTo>
                  <a:lnTo>
                    <a:pt x="40" y="135"/>
                  </a:lnTo>
                  <a:lnTo>
                    <a:pt x="32" y="135"/>
                  </a:lnTo>
                  <a:lnTo>
                    <a:pt x="24" y="127"/>
                  </a:lnTo>
                  <a:lnTo>
                    <a:pt x="16" y="119"/>
                  </a:lnTo>
                  <a:lnTo>
                    <a:pt x="8" y="103"/>
                  </a:lnTo>
                  <a:lnTo>
                    <a:pt x="0" y="10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32" y="87"/>
                  </a:lnTo>
                  <a:lnTo>
                    <a:pt x="56" y="87"/>
                  </a:lnTo>
                  <a:lnTo>
                    <a:pt x="88" y="87"/>
                  </a:lnTo>
                  <a:lnTo>
                    <a:pt x="119" y="87"/>
                  </a:lnTo>
                  <a:lnTo>
                    <a:pt x="151" y="79"/>
                  </a:lnTo>
                  <a:lnTo>
                    <a:pt x="191" y="71"/>
                  </a:lnTo>
                  <a:lnTo>
                    <a:pt x="231" y="63"/>
                  </a:lnTo>
                  <a:lnTo>
                    <a:pt x="271" y="63"/>
                  </a:lnTo>
                  <a:lnTo>
                    <a:pt x="318" y="55"/>
                  </a:lnTo>
                  <a:lnTo>
                    <a:pt x="358" y="47"/>
                  </a:lnTo>
                  <a:lnTo>
                    <a:pt x="462" y="32"/>
                  </a:lnTo>
                  <a:lnTo>
                    <a:pt x="557" y="16"/>
                  </a:lnTo>
                  <a:lnTo>
                    <a:pt x="581" y="8"/>
                  </a:lnTo>
                  <a:lnTo>
                    <a:pt x="605" y="8"/>
                  </a:lnTo>
                  <a:lnTo>
                    <a:pt x="621" y="0"/>
                  </a:lnTo>
                  <a:lnTo>
                    <a:pt x="637" y="0"/>
                  </a:lnTo>
                  <a:lnTo>
                    <a:pt x="653" y="0"/>
                  </a:lnTo>
                  <a:lnTo>
                    <a:pt x="661" y="0"/>
                  </a:lnTo>
                  <a:lnTo>
                    <a:pt x="676" y="0"/>
                  </a:lnTo>
                  <a:lnTo>
                    <a:pt x="676" y="0"/>
                  </a:lnTo>
                  <a:lnTo>
                    <a:pt x="700" y="8"/>
                  </a:lnTo>
                  <a:lnTo>
                    <a:pt x="724" y="16"/>
                  </a:lnTo>
                  <a:lnTo>
                    <a:pt x="740" y="24"/>
                  </a:lnTo>
                  <a:lnTo>
                    <a:pt x="748" y="32"/>
                  </a:lnTo>
                  <a:lnTo>
                    <a:pt x="748" y="40"/>
                  </a:lnTo>
                  <a:lnTo>
                    <a:pt x="756" y="47"/>
                  </a:lnTo>
                  <a:lnTo>
                    <a:pt x="756" y="55"/>
                  </a:lnTo>
                  <a:lnTo>
                    <a:pt x="748" y="55"/>
                  </a:lnTo>
                  <a:lnTo>
                    <a:pt x="740" y="63"/>
                  </a:lnTo>
                  <a:lnTo>
                    <a:pt x="732" y="63"/>
                  </a:lnTo>
                  <a:lnTo>
                    <a:pt x="732" y="6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22"/>
            <p:cNvSpPr/>
            <p:nvPr/>
          </p:nvSpPr>
          <p:spPr bwMode="auto">
            <a:xfrm>
              <a:off x="1331" y="3218"/>
              <a:ext cx="995" cy="278"/>
            </a:xfrm>
            <a:custGeom>
              <a:avLst/>
              <a:gdLst>
                <a:gd name="connsiteX0" fmla="*/ 9242 w 10000"/>
                <a:gd name="connsiteY0" fmla="*/ 3347 h 10000"/>
                <a:gd name="connsiteX1" fmla="*/ 9052 w 10000"/>
                <a:gd name="connsiteY1" fmla="*/ 3682 h 10000"/>
                <a:gd name="connsiteX2" fmla="*/ 8673 w 10000"/>
                <a:gd name="connsiteY2" fmla="*/ 4017 h 10000"/>
                <a:gd name="connsiteX3" fmla="*/ 8294 w 10000"/>
                <a:gd name="connsiteY3" fmla="*/ 4310 h 10000"/>
                <a:gd name="connsiteX4" fmla="*/ 7725 w 10000"/>
                <a:gd name="connsiteY4" fmla="*/ 5314 h 10000"/>
                <a:gd name="connsiteX5" fmla="*/ 7180 w 10000"/>
                <a:gd name="connsiteY5" fmla="*/ 5983 h 10000"/>
                <a:gd name="connsiteX6" fmla="*/ 6611 w 10000"/>
                <a:gd name="connsiteY6" fmla="*/ 6987 h 10000"/>
                <a:gd name="connsiteX7" fmla="*/ 5095 w 10000"/>
                <a:gd name="connsiteY7" fmla="*/ 10000 h 10000"/>
                <a:gd name="connsiteX8" fmla="*/ 4716 w 10000"/>
                <a:gd name="connsiteY8" fmla="*/ 8996 h 10000"/>
                <a:gd name="connsiteX9" fmla="*/ 5284 w 10000"/>
                <a:gd name="connsiteY9" fmla="*/ 7657 h 10000"/>
                <a:gd name="connsiteX10" fmla="*/ 5853 w 10000"/>
                <a:gd name="connsiteY10" fmla="*/ 6318 h 10000"/>
                <a:gd name="connsiteX11" fmla="*/ 6232 w 10000"/>
                <a:gd name="connsiteY11" fmla="*/ 5314 h 10000"/>
                <a:gd name="connsiteX12" fmla="*/ 6611 w 10000"/>
                <a:gd name="connsiteY12" fmla="*/ 4310 h 10000"/>
                <a:gd name="connsiteX13" fmla="*/ 6991 w 10000"/>
                <a:gd name="connsiteY13" fmla="*/ 3682 h 10000"/>
                <a:gd name="connsiteX14" fmla="*/ 7180 w 10000"/>
                <a:gd name="connsiteY14" fmla="*/ 3013 h 10000"/>
                <a:gd name="connsiteX15" fmla="*/ 7180 w 10000"/>
                <a:gd name="connsiteY15" fmla="*/ 2678 h 10000"/>
                <a:gd name="connsiteX16" fmla="*/ 7180 w 10000"/>
                <a:gd name="connsiteY16" fmla="*/ 2678 h 10000"/>
                <a:gd name="connsiteX17" fmla="*/ 6991 w 10000"/>
                <a:gd name="connsiteY17" fmla="*/ 2343 h 10000"/>
                <a:gd name="connsiteX18" fmla="*/ 6801 w 10000"/>
                <a:gd name="connsiteY18" fmla="*/ 2343 h 10000"/>
                <a:gd name="connsiteX19" fmla="*/ 6611 w 10000"/>
                <a:gd name="connsiteY19" fmla="*/ 2343 h 10000"/>
                <a:gd name="connsiteX20" fmla="*/ 6422 w 10000"/>
                <a:gd name="connsiteY20" fmla="*/ 2678 h 10000"/>
                <a:gd name="connsiteX21" fmla="*/ 6232 w 10000"/>
                <a:gd name="connsiteY21" fmla="*/ 2678 h 10000"/>
                <a:gd name="connsiteX22" fmla="*/ 5853 w 10000"/>
                <a:gd name="connsiteY22" fmla="*/ 2678 h 10000"/>
                <a:gd name="connsiteX23" fmla="*/ 5474 w 10000"/>
                <a:gd name="connsiteY23" fmla="*/ 3013 h 10000"/>
                <a:gd name="connsiteX24" fmla="*/ 5095 w 10000"/>
                <a:gd name="connsiteY24" fmla="*/ 3013 h 10000"/>
                <a:gd name="connsiteX25" fmla="*/ 4526 w 10000"/>
                <a:gd name="connsiteY25" fmla="*/ 3347 h 10000"/>
                <a:gd name="connsiteX26" fmla="*/ 3957 w 10000"/>
                <a:gd name="connsiteY26" fmla="*/ 3682 h 10000"/>
                <a:gd name="connsiteX27" fmla="*/ 3389 w 10000"/>
                <a:gd name="connsiteY27" fmla="*/ 4017 h 10000"/>
                <a:gd name="connsiteX28" fmla="*/ 2820 w 10000"/>
                <a:gd name="connsiteY28" fmla="*/ 4017 h 10000"/>
                <a:gd name="connsiteX29" fmla="*/ 2464 w 10000"/>
                <a:gd name="connsiteY29" fmla="*/ 4310 h 10000"/>
                <a:gd name="connsiteX30" fmla="*/ 2085 w 10000"/>
                <a:gd name="connsiteY30" fmla="*/ 4310 h 10000"/>
                <a:gd name="connsiteX31" fmla="*/ 1706 w 10000"/>
                <a:gd name="connsiteY31" fmla="*/ 4644 h 10000"/>
                <a:gd name="connsiteX32" fmla="*/ 1517 w 10000"/>
                <a:gd name="connsiteY32" fmla="*/ 4644 h 10000"/>
                <a:gd name="connsiteX33" fmla="*/ 1327 w 10000"/>
                <a:gd name="connsiteY33" fmla="*/ 4644 h 10000"/>
                <a:gd name="connsiteX34" fmla="*/ 1327 w 10000"/>
                <a:gd name="connsiteY34" fmla="*/ 4644 h 10000"/>
                <a:gd name="connsiteX35" fmla="*/ 1137 w 10000"/>
                <a:gd name="connsiteY35" fmla="*/ 4644 h 10000"/>
                <a:gd name="connsiteX36" fmla="*/ 948 w 10000"/>
                <a:gd name="connsiteY36" fmla="*/ 4644 h 10000"/>
                <a:gd name="connsiteX37" fmla="*/ 758 w 10000"/>
                <a:gd name="connsiteY37" fmla="*/ 4310 h 10000"/>
                <a:gd name="connsiteX38" fmla="*/ 569 w 10000"/>
                <a:gd name="connsiteY38" fmla="*/ 4017 h 10000"/>
                <a:gd name="connsiteX39" fmla="*/ 379 w 10000"/>
                <a:gd name="connsiteY39" fmla="*/ 3682 h 10000"/>
                <a:gd name="connsiteX40" fmla="*/ 190 w 10000"/>
                <a:gd name="connsiteY40" fmla="*/ 3347 h 10000"/>
                <a:gd name="connsiteX41" fmla="*/ 0 w 10000"/>
                <a:gd name="connsiteY41" fmla="*/ 3013 h 10000"/>
                <a:gd name="connsiteX42" fmla="*/ 0 w 10000"/>
                <a:gd name="connsiteY42" fmla="*/ 3013 h 10000"/>
                <a:gd name="connsiteX43" fmla="*/ 948 w 10000"/>
                <a:gd name="connsiteY43" fmla="*/ 2678 h 10000"/>
                <a:gd name="connsiteX44" fmla="*/ 1896 w 10000"/>
                <a:gd name="connsiteY44" fmla="*/ 2678 h 10000"/>
                <a:gd name="connsiteX45" fmla="*/ 2464 w 10000"/>
                <a:gd name="connsiteY45" fmla="*/ 2343 h 10000"/>
                <a:gd name="connsiteX46" fmla="*/ 3009 w 10000"/>
                <a:gd name="connsiteY46" fmla="*/ 2343 h 10000"/>
                <a:gd name="connsiteX47" fmla="*/ 3957 w 10000"/>
                <a:gd name="connsiteY47" fmla="*/ 2008 h 10000"/>
                <a:gd name="connsiteX48" fmla="*/ 4905 w 10000"/>
                <a:gd name="connsiteY48" fmla="*/ 1674 h 10000"/>
                <a:gd name="connsiteX49" fmla="*/ 5284 w 10000"/>
                <a:gd name="connsiteY49" fmla="*/ 1674 h 10000"/>
                <a:gd name="connsiteX50" fmla="*/ 5664 w 10000"/>
                <a:gd name="connsiteY50" fmla="*/ 1339 h 10000"/>
                <a:gd name="connsiteX51" fmla="*/ 6043 w 10000"/>
                <a:gd name="connsiteY51" fmla="*/ 1339 h 10000"/>
                <a:gd name="connsiteX52" fmla="*/ 6422 w 10000"/>
                <a:gd name="connsiteY52" fmla="*/ 1004 h 10000"/>
                <a:gd name="connsiteX53" fmla="*/ 6611 w 10000"/>
                <a:gd name="connsiteY53" fmla="*/ 1004 h 10000"/>
                <a:gd name="connsiteX54" fmla="*/ 6801 w 10000"/>
                <a:gd name="connsiteY54" fmla="*/ 669 h 10000"/>
                <a:gd name="connsiteX55" fmla="*/ 6991 w 10000"/>
                <a:gd name="connsiteY55" fmla="*/ 669 h 10000"/>
                <a:gd name="connsiteX56" fmla="*/ 7180 w 10000"/>
                <a:gd name="connsiteY56" fmla="*/ 669 h 10000"/>
                <a:gd name="connsiteX57" fmla="*/ 7346 w 10000"/>
                <a:gd name="connsiteY57" fmla="*/ 335 h 10000"/>
                <a:gd name="connsiteX58" fmla="*/ 7725 w 10000"/>
                <a:gd name="connsiteY58" fmla="*/ 0 h 10000"/>
                <a:gd name="connsiteX59" fmla="*/ 7915 w 10000"/>
                <a:gd name="connsiteY59" fmla="*/ 335 h 10000"/>
                <a:gd name="connsiteX60" fmla="*/ 8104 w 10000"/>
                <a:gd name="connsiteY60" fmla="*/ 335 h 10000"/>
                <a:gd name="connsiteX61" fmla="*/ 8483 w 10000"/>
                <a:gd name="connsiteY61" fmla="*/ 669 h 10000"/>
                <a:gd name="connsiteX62" fmla="*/ 8863 w 10000"/>
                <a:gd name="connsiteY62" fmla="*/ 1004 h 10000"/>
                <a:gd name="connsiteX63" fmla="*/ 9431 w 10000"/>
                <a:gd name="connsiteY63" fmla="*/ 1674 h 10000"/>
                <a:gd name="connsiteX64" fmla="*/ 9621 w 10000"/>
                <a:gd name="connsiteY64" fmla="*/ 2008 h 10000"/>
                <a:gd name="connsiteX65" fmla="*/ 9810 w 10000"/>
                <a:gd name="connsiteY65" fmla="*/ 2343 h 10000"/>
                <a:gd name="connsiteX66" fmla="*/ 10000 w 10000"/>
                <a:gd name="connsiteY66" fmla="*/ 2343 h 10000"/>
                <a:gd name="connsiteX67" fmla="*/ 9810 w 10000"/>
                <a:gd name="connsiteY67" fmla="*/ 2678 h 10000"/>
                <a:gd name="connsiteX68" fmla="*/ 9810 w 10000"/>
                <a:gd name="connsiteY68" fmla="*/ 3013 h 10000"/>
                <a:gd name="connsiteX69" fmla="*/ 9431 w 10000"/>
                <a:gd name="connsiteY69" fmla="*/ 3013 h 10000"/>
                <a:gd name="connsiteX70" fmla="*/ 9242 w 10000"/>
                <a:gd name="connsiteY70" fmla="*/ 3347 h 10000"/>
                <a:gd name="connsiteX71" fmla="*/ 9242 w 10000"/>
                <a:gd name="connsiteY71" fmla="*/ 3347 h 10000"/>
                <a:gd name="connsiteX0-1" fmla="*/ 9242 w 10000"/>
                <a:gd name="connsiteY0-2" fmla="*/ 3347 h 8996"/>
                <a:gd name="connsiteX1-3" fmla="*/ 9052 w 10000"/>
                <a:gd name="connsiteY1-4" fmla="*/ 3682 h 8996"/>
                <a:gd name="connsiteX2-5" fmla="*/ 8673 w 10000"/>
                <a:gd name="connsiteY2-6" fmla="*/ 4017 h 8996"/>
                <a:gd name="connsiteX3-7" fmla="*/ 8294 w 10000"/>
                <a:gd name="connsiteY3-8" fmla="*/ 4310 h 8996"/>
                <a:gd name="connsiteX4-9" fmla="*/ 7725 w 10000"/>
                <a:gd name="connsiteY4-10" fmla="*/ 5314 h 8996"/>
                <a:gd name="connsiteX5-11" fmla="*/ 7180 w 10000"/>
                <a:gd name="connsiteY5-12" fmla="*/ 5983 h 8996"/>
                <a:gd name="connsiteX6-13" fmla="*/ 6611 w 10000"/>
                <a:gd name="connsiteY6-14" fmla="*/ 6987 h 8996"/>
                <a:gd name="connsiteX7-15" fmla="*/ 4716 w 10000"/>
                <a:gd name="connsiteY7-16" fmla="*/ 8996 h 8996"/>
                <a:gd name="connsiteX8-17" fmla="*/ 5284 w 10000"/>
                <a:gd name="connsiteY8-18" fmla="*/ 7657 h 8996"/>
                <a:gd name="connsiteX9-19" fmla="*/ 5853 w 10000"/>
                <a:gd name="connsiteY9-20" fmla="*/ 6318 h 8996"/>
                <a:gd name="connsiteX10-21" fmla="*/ 6232 w 10000"/>
                <a:gd name="connsiteY10-22" fmla="*/ 5314 h 8996"/>
                <a:gd name="connsiteX11-23" fmla="*/ 6611 w 10000"/>
                <a:gd name="connsiteY11-24" fmla="*/ 4310 h 8996"/>
                <a:gd name="connsiteX12-25" fmla="*/ 6991 w 10000"/>
                <a:gd name="connsiteY12-26" fmla="*/ 3682 h 8996"/>
                <a:gd name="connsiteX13-27" fmla="*/ 7180 w 10000"/>
                <a:gd name="connsiteY13-28" fmla="*/ 3013 h 8996"/>
                <a:gd name="connsiteX14-29" fmla="*/ 7180 w 10000"/>
                <a:gd name="connsiteY14-30" fmla="*/ 2678 h 8996"/>
                <a:gd name="connsiteX15-31" fmla="*/ 7180 w 10000"/>
                <a:gd name="connsiteY15-32" fmla="*/ 2678 h 8996"/>
                <a:gd name="connsiteX16-33" fmla="*/ 6991 w 10000"/>
                <a:gd name="connsiteY16-34" fmla="*/ 2343 h 8996"/>
                <a:gd name="connsiteX17-35" fmla="*/ 6801 w 10000"/>
                <a:gd name="connsiteY17-36" fmla="*/ 2343 h 8996"/>
                <a:gd name="connsiteX18-37" fmla="*/ 6611 w 10000"/>
                <a:gd name="connsiteY18-38" fmla="*/ 2343 h 8996"/>
                <a:gd name="connsiteX19-39" fmla="*/ 6422 w 10000"/>
                <a:gd name="connsiteY19-40" fmla="*/ 2678 h 8996"/>
                <a:gd name="connsiteX20-41" fmla="*/ 6232 w 10000"/>
                <a:gd name="connsiteY20-42" fmla="*/ 2678 h 8996"/>
                <a:gd name="connsiteX21-43" fmla="*/ 5853 w 10000"/>
                <a:gd name="connsiteY21-44" fmla="*/ 2678 h 8996"/>
                <a:gd name="connsiteX22-45" fmla="*/ 5474 w 10000"/>
                <a:gd name="connsiteY22-46" fmla="*/ 3013 h 8996"/>
                <a:gd name="connsiteX23-47" fmla="*/ 5095 w 10000"/>
                <a:gd name="connsiteY23-48" fmla="*/ 3013 h 8996"/>
                <a:gd name="connsiteX24-49" fmla="*/ 4526 w 10000"/>
                <a:gd name="connsiteY24-50" fmla="*/ 3347 h 8996"/>
                <a:gd name="connsiteX25-51" fmla="*/ 3957 w 10000"/>
                <a:gd name="connsiteY25-52" fmla="*/ 3682 h 8996"/>
                <a:gd name="connsiteX26-53" fmla="*/ 3389 w 10000"/>
                <a:gd name="connsiteY26-54" fmla="*/ 4017 h 8996"/>
                <a:gd name="connsiteX27-55" fmla="*/ 2820 w 10000"/>
                <a:gd name="connsiteY27-56" fmla="*/ 4017 h 8996"/>
                <a:gd name="connsiteX28-57" fmla="*/ 2464 w 10000"/>
                <a:gd name="connsiteY28-58" fmla="*/ 4310 h 8996"/>
                <a:gd name="connsiteX29-59" fmla="*/ 2085 w 10000"/>
                <a:gd name="connsiteY29-60" fmla="*/ 4310 h 8996"/>
                <a:gd name="connsiteX30-61" fmla="*/ 1706 w 10000"/>
                <a:gd name="connsiteY30-62" fmla="*/ 4644 h 8996"/>
                <a:gd name="connsiteX31-63" fmla="*/ 1517 w 10000"/>
                <a:gd name="connsiteY31-64" fmla="*/ 4644 h 8996"/>
                <a:gd name="connsiteX32-65" fmla="*/ 1327 w 10000"/>
                <a:gd name="connsiteY32-66" fmla="*/ 4644 h 8996"/>
                <a:gd name="connsiteX33-67" fmla="*/ 1327 w 10000"/>
                <a:gd name="connsiteY33-68" fmla="*/ 4644 h 8996"/>
                <a:gd name="connsiteX34-69" fmla="*/ 1137 w 10000"/>
                <a:gd name="connsiteY34-70" fmla="*/ 4644 h 8996"/>
                <a:gd name="connsiteX35-71" fmla="*/ 948 w 10000"/>
                <a:gd name="connsiteY35-72" fmla="*/ 4644 h 8996"/>
                <a:gd name="connsiteX36-73" fmla="*/ 758 w 10000"/>
                <a:gd name="connsiteY36-74" fmla="*/ 4310 h 8996"/>
                <a:gd name="connsiteX37-75" fmla="*/ 569 w 10000"/>
                <a:gd name="connsiteY37-76" fmla="*/ 4017 h 8996"/>
                <a:gd name="connsiteX38-77" fmla="*/ 379 w 10000"/>
                <a:gd name="connsiteY38-78" fmla="*/ 3682 h 8996"/>
                <a:gd name="connsiteX39-79" fmla="*/ 190 w 10000"/>
                <a:gd name="connsiteY39-80" fmla="*/ 3347 h 8996"/>
                <a:gd name="connsiteX40-81" fmla="*/ 0 w 10000"/>
                <a:gd name="connsiteY40-82" fmla="*/ 3013 h 8996"/>
                <a:gd name="connsiteX41-83" fmla="*/ 0 w 10000"/>
                <a:gd name="connsiteY41-84" fmla="*/ 3013 h 8996"/>
                <a:gd name="connsiteX42-85" fmla="*/ 948 w 10000"/>
                <a:gd name="connsiteY42-86" fmla="*/ 2678 h 8996"/>
                <a:gd name="connsiteX43-87" fmla="*/ 1896 w 10000"/>
                <a:gd name="connsiteY43-88" fmla="*/ 2678 h 8996"/>
                <a:gd name="connsiteX44-89" fmla="*/ 2464 w 10000"/>
                <a:gd name="connsiteY44-90" fmla="*/ 2343 h 8996"/>
                <a:gd name="connsiteX45-91" fmla="*/ 3009 w 10000"/>
                <a:gd name="connsiteY45-92" fmla="*/ 2343 h 8996"/>
                <a:gd name="connsiteX46-93" fmla="*/ 3957 w 10000"/>
                <a:gd name="connsiteY46-94" fmla="*/ 2008 h 8996"/>
                <a:gd name="connsiteX47-95" fmla="*/ 4905 w 10000"/>
                <a:gd name="connsiteY47-96" fmla="*/ 1674 h 8996"/>
                <a:gd name="connsiteX48-97" fmla="*/ 5284 w 10000"/>
                <a:gd name="connsiteY48-98" fmla="*/ 1674 h 8996"/>
                <a:gd name="connsiteX49-99" fmla="*/ 5664 w 10000"/>
                <a:gd name="connsiteY49-100" fmla="*/ 1339 h 8996"/>
                <a:gd name="connsiteX50-101" fmla="*/ 6043 w 10000"/>
                <a:gd name="connsiteY50-102" fmla="*/ 1339 h 8996"/>
                <a:gd name="connsiteX51-103" fmla="*/ 6422 w 10000"/>
                <a:gd name="connsiteY51-104" fmla="*/ 1004 h 8996"/>
                <a:gd name="connsiteX52-105" fmla="*/ 6611 w 10000"/>
                <a:gd name="connsiteY52-106" fmla="*/ 1004 h 8996"/>
                <a:gd name="connsiteX53-107" fmla="*/ 6801 w 10000"/>
                <a:gd name="connsiteY53-108" fmla="*/ 669 h 8996"/>
                <a:gd name="connsiteX54-109" fmla="*/ 6991 w 10000"/>
                <a:gd name="connsiteY54-110" fmla="*/ 669 h 8996"/>
                <a:gd name="connsiteX55-111" fmla="*/ 7180 w 10000"/>
                <a:gd name="connsiteY55-112" fmla="*/ 669 h 8996"/>
                <a:gd name="connsiteX56-113" fmla="*/ 7346 w 10000"/>
                <a:gd name="connsiteY56-114" fmla="*/ 335 h 8996"/>
                <a:gd name="connsiteX57-115" fmla="*/ 7725 w 10000"/>
                <a:gd name="connsiteY57-116" fmla="*/ 0 h 8996"/>
                <a:gd name="connsiteX58-117" fmla="*/ 7915 w 10000"/>
                <a:gd name="connsiteY58-118" fmla="*/ 335 h 8996"/>
                <a:gd name="connsiteX59-119" fmla="*/ 8104 w 10000"/>
                <a:gd name="connsiteY59-120" fmla="*/ 335 h 8996"/>
                <a:gd name="connsiteX60-121" fmla="*/ 8483 w 10000"/>
                <a:gd name="connsiteY60-122" fmla="*/ 669 h 8996"/>
                <a:gd name="connsiteX61-123" fmla="*/ 8863 w 10000"/>
                <a:gd name="connsiteY61-124" fmla="*/ 1004 h 8996"/>
                <a:gd name="connsiteX62-125" fmla="*/ 9431 w 10000"/>
                <a:gd name="connsiteY62-126" fmla="*/ 1674 h 8996"/>
                <a:gd name="connsiteX63-127" fmla="*/ 9621 w 10000"/>
                <a:gd name="connsiteY63-128" fmla="*/ 2008 h 8996"/>
                <a:gd name="connsiteX64-129" fmla="*/ 9810 w 10000"/>
                <a:gd name="connsiteY64-130" fmla="*/ 2343 h 8996"/>
                <a:gd name="connsiteX65-131" fmla="*/ 10000 w 10000"/>
                <a:gd name="connsiteY65-132" fmla="*/ 2343 h 8996"/>
                <a:gd name="connsiteX66-133" fmla="*/ 9810 w 10000"/>
                <a:gd name="connsiteY66-134" fmla="*/ 2678 h 8996"/>
                <a:gd name="connsiteX67-135" fmla="*/ 9810 w 10000"/>
                <a:gd name="connsiteY67-136" fmla="*/ 3013 h 8996"/>
                <a:gd name="connsiteX68-137" fmla="*/ 9431 w 10000"/>
                <a:gd name="connsiteY68-138" fmla="*/ 3013 h 8996"/>
                <a:gd name="connsiteX69-139" fmla="*/ 9242 w 10000"/>
                <a:gd name="connsiteY69-140" fmla="*/ 3347 h 8996"/>
                <a:gd name="connsiteX70-141" fmla="*/ 9242 w 10000"/>
                <a:gd name="connsiteY70-142" fmla="*/ 3347 h 8996"/>
                <a:gd name="connsiteX0-143" fmla="*/ 9242 w 10000"/>
                <a:gd name="connsiteY0-144" fmla="*/ 3721 h 8512"/>
                <a:gd name="connsiteX1-145" fmla="*/ 9052 w 10000"/>
                <a:gd name="connsiteY1-146" fmla="*/ 4093 h 8512"/>
                <a:gd name="connsiteX2-147" fmla="*/ 8673 w 10000"/>
                <a:gd name="connsiteY2-148" fmla="*/ 4465 h 8512"/>
                <a:gd name="connsiteX3-149" fmla="*/ 8294 w 10000"/>
                <a:gd name="connsiteY3-150" fmla="*/ 4791 h 8512"/>
                <a:gd name="connsiteX4-151" fmla="*/ 7725 w 10000"/>
                <a:gd name="connsiteY4-152" fmla="*/ 5907 h 8512"/>
                <a:gd name="connsiteX5-153" fmla="*/ 7180 w 10000"/>
                <a:gd name="connsiteY5-154" fmla="*/ 6651 h 8512"/>
                <a:gd name="connsiteX6-155" fmla="*/ 6611 w 10000"/>
                <a:gd name="connsiteY6-156" fmla="*/ 7767 h 8512"/>
                <a:gd name="connsiteX7-157" fmla="*/ 5284 w 10000"/>
                <a:gd name="connsiteY7-158" fmla="*/ 8512 h 8512"/>
                <a:gd name="connsiteX8-159" fmla="*/ 5853 w 10000"/>
                <a:gd name="connsiteY8-160" fmla="*/ 7023 h 8512"/>
                <a:gd name="connsiteX9-161" fmla="*/ 6232 w 10000"/>
                <a:gd name="connsiteY9-162" fmla="*/ 5907 h 8512"/>
                <a:gd name="connsiteX10-163" fmla="*/ 6611 w 10000"/>
                <a:gd name="connsiteY10-164" fmla="*/ 4791 h 8512"/>
                <a:gd name="connsiteX11-165" fmla="*/ 6991 w 10000"/>
                <a:gd name="connsiteY11-166" fmla="*/ 4093 h 8512"/>
                <a:gd name="connsiteX12-167" fmla="*/ 7180 w 10000"/>
                <a:gd name="connsiteY12-168" fmla="*/ 3349 h 8512"/>
                <a:gd name="connsiteX13-169" fmla="*/ 7180 w 10000"/>
                <a:gd name="connsiteY13-170" fmla="*/ 2977 h 8512"/>
                <a:gd name="connsiteX14-171" fmla="*/ 7180 w 10000"/>
                <a:gd name="connsiteY14-172" fmla="*/ 2977 h 8512"/>
                <a:gd name="connsiteX15-173" fmla="*/ 6991 w 10000"/>
                <a:gd name="connsiteY15-174" fmla="*/ 2604 h 8512"/>
                <a:gd name="connsiteX16-175" fmla="*/ 6801 w 10000"/>
                <a:gd name="connsiteY16-176" fmla="*/ 2604 h 8512"/>
                <a:gd name="connsiteX17-177" fmla="*/ 6611 w 10000"/>
                <a:gd name="connsiteY17-178" fmla="*/ 2604 h 8512"/>
                <a:gd name="connsiteX18-179" fmla="*/ 6422 w 10000"/>
                <a:gd name="connsiteY18-180" fmla="*/ 2977 h 8512"/>
                <a:gd name="connsiteX19-181" fmla="*/ 6232 w 10000"/>
                <a:gd name="connsiteY19-182" fmla="*/ 2977 h 8512"/>
                <a:gd name="connsiteX20-183" fmla="*/ 5853 w 10000"/>
                <a:gd name="connsiteY20-184" fmla="*/ 2977 h 8512"/>
                <a:gd name="connsiteX21-185" fmla="*/ 5474 w 10000"/>
                <a:gd name="connsiteY21-186" fmla="*/ 3349 h 8512"/>
                <a:gd name="connsiteX22-187" fmla="*/ 5095 w 10000"/>
                <a:gd name="connsiteY22-188" fmla="*/ 3349 h 8512"/>
                <a:gd name="connsiteX23-189" fmla="*/ 4526 w 10000"/>
                <a:gd name="connsiteY23-190" fmla="*/ 3721 h 8512"/>
                <a:gd name="connsiteX24-191" fmla="*/ 3957 w 10000"/>
                <a:gd name="connsiteY24-192" fmla="*/ 4093 h 8512"/>
                <a:gd name="connsiteX25-193" fmla="*/ 3389 w 10000"/>
                <a:gd name="connsiteY25-194" fmla="*/ 4465 h 8512"/>
                <a:gd name="connsiteX26-195" fmla="*/ 2820 w 10000"/>
                <a:gd name="connsiteY26-196" fmla="*/ 4465 h 8512"/>
                <a:gd name="connsiteX27-197" fmla="*/ 2464 w 10000"/>
                <a:gd name="connsiteY27-198" fmla="*/ 4791 h 8512"/>
                <a:gd name="connsiteX28-199" fmla="*/ 2085 w 10000"/>
                <a:gd name="connsiteY28-200" fmla="*/ 4791 h 8512"/>
                <a:gd name="connsiteX29-201" fmla="*/ 1706 w 10000"/>
                <a:gd name="connsiteY29-202" fmla="*/ 5162 h 8512"/>
                <a:gd name="connsiteX30-203" fmla="*/ 1517 w 10000"/>
                <a:gd name="connsiteY30-204" fmla="*/ 5162 h 8512"/>
                <a:gd name="connsiteX31-205" fmla="*/ 1327 w 10000"/>
                <a:gd name="connsiteY31-206" fmla="*/ 5162 h 8512"/>
                <a:gd name="connsiteX32-207" fmla="*/ 1327 w 10000"/>
                <a:gd name="connsiteY32-208" fmla="*/ 5162 h 8512"/>
                <a:gd name="connsiteX33-209" fmla="*/ 1137 w 10000"/>
                <a:gd name="connsiteY33-210" fmla="*/ 5162 h 8512"/>
                <a:gd name="connsiteX34-211" fmla="*/ 948 w 10000"/>
                <a:gd name="connsiteY34-212" fmla="*/ 5162 h 8512"/>
                <a:gd name="connsiteX35-213" fmla="*/ 758 w 10000"/>
                <a:gd name="connsiteY35-214" fmla="*/ 4791 h 8512"/>
                <a:gd name="connsiteX36-215" fmla="*/ 569 w 10000"/>
                <a:gd name="connsiteY36-216" fmla="*/ 4465 h 8512"/>
                <a:gd name="connsiteX37-217" fmla="*/ 379 w 10000"/>
                <a:gd name="connsiteY37-218" fmla="*/ 4093 h 8512"/>
                <a:gd name="connsiteX38-219" fmla="*/ 190 w 10000"/>
                <a:gd name="connsiteY38-220" fmla="*/ 3721 h 8512"/>
                <a:gd name="connsiteX39-221" fmla="*/ 0 w 10000"/>
                <a:gd name="connsiteY39-222" fmla="*/ 3349 h 8512"/>
                <a:gd name="connsiteX40-223" fmla="*/ 0 w 10000"/>
                <a:gd name="connsiteY40-224" fmla="*/ 3349 h 8512"/>
                <a:gd name="connsiteX41-225" fmla="*/ 948 w 10000"/>
                <a:gd name="connsiteY41-226" fmla="*/ 2977 h 8512"/>
                <a:gd name="connsiteX42-227" fmla="*/ 1896 w 10000"/>
                <a:gd name="connsiteY42-228" fmla="*/ 2977 h 8512"/>
                <a:gd name="connsiteX43-229" fmla="*/ 2464 w 10000"/>
                <a:gd name="connsiteY43-230" fmla="*/ 2604 h 8512"/>
                <a:gd name="connsiteX44-231" fmla="*/ 3009 w 10000"/>
                <a:gd name="connsiteY44-232" fmla="*/ 2604 h 8512"/>
                <a:gd name="connsiteX45-233" fmla="*/ 3957 w 10000"/>
                <a:gd name="connsiteY45-234" fmla="*/ 2232 h 8512"/>
                <a:gd name="connsiteX46-235" fmla="*/ 4905 w 10000"/>
                <a:gd name="connsiteY46-236" fmla="*/ 1861 h 8512"/>
                <a:gd name="connsiteX47-237" fmla="*/ 5284 w 10000"/>
                <a:gd name="connsiteY47-238" fmla="*/ 1861 h 8512"/>
                <a:gd name="connsiteX48-239" fmla="*/ 5664 w 10000"/>
                <a:gd name="connsiteY48-240" fmla="*/ 1488 h 8512"/>
                <a:gd name="connsiteX49-241" fmla="*/ 6043 w 10000"/>
                <a:gd name="connsiteY49-242" fmla="*/ 1488 h 8512"/>
                <a:gd name="connsiteX50-243" fmla="*/ 6422 w 10000"/>
                <a:gd name="connsiteY50-244" fmla="*/ 1116 h 8512"/>
                <a:gd name="connsiteX51-245" fmla="*/ 6611 w 10000"/>
                <a:gd name="connsiteY51-246" fmla="*/ 1116 h 8512"/>
                <a:gd name="connsiteX52-247" fmla="*/ 6801 w 10000"/>
                <a:gd name="connsiteY52-248" fmla="*/ 744 h 8512"/>
                <a:gd name="connsiteX53-249" fmla="*/ 6991 w 10000"/>
                <a:gd name="connsiteY53-250" fmla="*/ 744 h 8512"/>
                <a:gd name="connsiteX54-251" fmla="*/ 7180 w 10000"/>
                <a:gd name="connsiteY54-252" fmla="*/ 744 h 8512"/>
                <a:gd name="connsiteX55-253" fmla="*/ 7346 w 10000"/>
                <a:gd name="connsiteY55-254" fmla="*/ 372 h 8512"/>
                <a:gd name="connsiteX56-255" fmla="*/ 7725 w 10000"/>
                <a:gd name="connsiteY56-256" fmla="*/ 0 h 8512"/>
                <a:gd name="connsiteX57-257" fmla="*/ 7915 w 10000"/>
                <a:gd name="connsiteY57-258" fmla="*/ 372 h 8512"/>
                <a:gd name="connsiteX58-259" fmla="*/ 8104 w 10000"/>
                <a:gd name="connsiteY58-260" fmla="*/ 372 h 8512"/>
                <a:gd name="connsiteX59-261" fmla="*/ 8483 w 10000"/>
                <a:gd name="connsiteY59-262" fmla="*/ 744 h 8512"/>
                <a:gd name="connsiteX60-263" fmla="*/ 8863 w 10000"/>
                <a:gd name="connsiteY60-264" fmla="*/ 1116 h 8512"/>
                <a:gd name="connsiteX61-265" fmla="*/ 9431 w 10000"/>
                <a:gd name="connsiteY61-266" fmla="*/ 1861 h 8512"/>
                <a:gd name="connsiteX62-267" fmla="*/ 9621 w 10000"/>
                <a:gd name="connsiteY62-268" fmla="*/ 2232 h 8512"/>
                <a:gd name="connsiteX63-269" fmla="*/ 9810 w 10000"/>
                <a:gd name="connsiteY63-270" fmla="*/ 2604 h 8512"/>
                <a:gd name="connsiteX64-271" fmla="*/ 10000 w 10000"/>
                <a:gd name="connsiteY64-272" fmla="*/ 2604 h 8512"/>
                <a:gd name="connsiteX65-273" fmla="*/ 9810 w 10000"/>
                <a:gd name="connsiteY65-274" fmla="*/ 2977 h 8512"/>
                <a:gd name="connsiteX66-275" fmla="*/ 9810 w 10000"/>
                <a:gd name="connsiteY66-276" fmla="*/ 3349 h 8512"/>
                <a:gd name="connsiteX67-277" fmla="*/ 9431 w 10000"/>
                <a:gd name="connsiteY67-278" fmla="*/ 3349 h 8512"/>
                <a:gd name="connsiteX68-279" fmla="*/ 9242 w 10000"/>
                <a:gd name="connsiteY68-280" fmla="*/ 3721 h 8512"/>
                <a:gd name="connsiteX69-281" fmla="*/ 9242 w 10000"/>
                <a:gd name="connsiteY69-282" fmla="*/ 3721 h 8512"/>
                <a:gd name="connsiteX0-283" fmla="*/ 9242 w 10000"/>
                <a:gd name="connsiteY0-284" fmla="*/ 4371 h 9125"/>
                <a:gd name="connsiteX1-285" fmla="*/ 9052 w 10000"/>
                <a:gd name="connsiteY1-286" fmla="*/ 4809 h 9125"/>
                <a:gd name="connsiteX2-287" fmla="*/ 8673 w 10000"/>
                <a:gd name="connsiteY2-288" fmla="*/ 5246 h 9125"/>
                <a:gd name="connsiteX3-289" fmla="*/ 8294 w 10000"/>
                <a:gd name="connsiteY3-290" fmla="*/ 5629 h 9125"/>
                <a:gd name="connsiteX4-291" fmla="*/ 7725 w 10000"/>
                <a:gd name="connsiteY4-292" fmla="*/ 6940 h 9125"/>
                <a:gd name="connsiteX5-293" fmla="*/ 7180 w 10000"/>
                <a:gd name="connsiteY5-294" fmla="*/ 7814 h 9125"/>
                <a:gd name="connsiteX6-295" fmla="*/ 6611 w 10000"/>
                <a:gd name="connsiteY6-296" fmla="*/ 9125 h 9125"/>
                <a:gd name="connsiteX7-297" fmla="*/ 5853 w 10000"/>
                <a:gd name="connsiteY7-298" fmla="*/ 8251 h 9125"/>
                <a:gd name="connsiteX8-299" fmla="*/ 6232 w 10000"/>
                <a:gd name="connsiteY8-300" fmla="*/ 6940 h 9125"/>
                <a:gd name="connsiteX9-301" fmla="*/ 6611 w 10000"/>
                <a:gd name="connsiteY9-302" fmla="*/ 5629 h 9125"/>
                <a:gd name="connsiteX10-303" fmla="*/ 6991 w 10000"/>
                <a:gd name="connsiteY10-304" fmla="*/ 4809 h 9125"/>
                <a:gd name="connsiteX11-305" fmla="*/ 7180 w 10000"/>
                <a:gd name="connsiteY11-306" fmla="*/ 3934 h 9125"/>
                <a:gd name="connsiteX12-307" fmla="*/ 7180 w 10000"/>
                <a:gd name="connsiteY12-308" fmla="*/ 3497 h 9125"/>
                <a:gd name="connsiteX13-309" fmla="*/ 7180 w 10000"/>
                <a:gd name="connsiteY13-310" fmla="*/ 3497 h 9125"/>
                <a:gd name="connsiteX14-311" fmla="*/ 6991 w 10000"/>
                <a:gd name="connsiteY14-312" fmla="*/ 3059 h 9125"/>
                <a:gd name="connsiteX15-313" fmla="*/ 6801 w 10000"/>
                <a:gd name="connsiteY15-314" fmla="*/ 3059 h 9125"/>
                <a:gd name="connsiteX16-315" fmla="*/ 6611 w 10000"/>
                <a:gd name="connsiteY16-316" fmla="*/ 3059 h 9125"/>
                <a:gd name="connsiteX17-317" fmla="*/ 6422 w 10000"/>
                <a:gd name="connsiteY17-318" fmla="*/ 3497 h 9125"/>
                <a:gd name="connsiteX18-319" fmla="*/ 6232 w 10000"/>
                <a:gd name="connsiteY18-320" fmla="*/ 3497 h 9125"/>
                <a:gd name="connsiteX19-321" fmla="*/ 5853 w 10000"/>
                <a:gd name="connsiteY19-322" fmla="*/ 3497 h 9125"/>
                <a:gd name="connsiteX20-323" fmla="*/ 5474 w 10000"/>
                <a:gd name="connsiteY20-324" fmla="*/ 3934 h 9125"/>
                <a:gd name="connsiteX21-325" fmla="*/ 5095 w 10000"/>
                <a:gd name="connsiteY21-326" fmla="*/ 3934 h 9125"/>
                <a:gd name="connsiteX22-327" fmla="*/ 4526 w 10000"/>
                <a:gd name="connsiteY22-328" fmla="*/ 4371 h 9125"/>
                <a:gd name="connsiteX23-329" fmla="*/ 3957 w 10000"/>
                <a:gd name="connsiteY23-330" fmla="*/ 4809 h 9125"/>
                <a:gd name="connsiteX24-331" fmla="*/ 3389 w 10000"/>
                <a:gd name="connsiteY24-332" fmla="*/ 5246 h 9125"/>
                <a:gd name="connsiteX25-333" fmla="*/ 2820 w 10000"/>
                <a:gd name="connsiteY25-334" fmla="*/ 5246 h 9125"/>
                <a:gd name="connsiteX26-335" fmla="*/ 2464 w 10000"/>
                <a:gd name="connsiteY26-336" fmla="*/ 5629 h 9125"/>
                <a:gd name="connsiteX27-337" fmla="*/ 2085 w 10000"/>
                <a:gd name="connsiteY27-338" fmla="*/ 5629 h 9125"/>
                <a:gd name="connsiteX28-339" fmla="*/ 1706 w 10000"/>
                <a:gd name="connsiteY28-340" fmla="*/ 6064 h 9125"/>
                <a:gd name="connsiteX29-341" fmla="*/ 1517 w 10000"/>
                <a:gd name="connsiteY29-342" fmla="*/ 6064 h 9125"/>
                <a:gd name="connsiteX30-343" fmla="*/ 1327 w 10000"/>
                <a:gd name="connsiteY30-344" fmla="*/ 6064 h 9125"/>
                <a:gd name="connsiteX31-345" fmla="*/ 1327 w 10000"/>
                <a:gd name="connsiteY31-346" fmla="*/ 6064 h 9125"/>
                <a:gd name="connsiteX32-347" fmla="*/ 1137 w 10000"/>
                <a:gd name="connsiteY32-348" fmla="*/ 6064 h 9125"/>
                <a:gd name="connsiteX33-349" fmla="*/ 948 w 10000"/>
                <a:gd name="connsiteY33-350" fmla="*/ 6064 h 9125"/>
                <a:gd name="connsiteX34-351" fmla="*/ 758 w 10000"/>
                <a:gd name="connsiteY34-352" fmla="*/ 5629 h 9125"/>
                <a:gd name="connsiteX35-353" fmla="*/ 569 w 10000"/>
                <a:gd name="connsiteY35-354" fmla="*/ 5246 h 9125"/>
                <a:gd name="connsiteX36-355" fmla="*/ 379 w 10000"/>
                <a:gd name="connsiteY36-356" fmla="*/ 4809 h 9125"/>
                <a:gd name="connsiteX37-357" fmla="*/ 190 w 10000"/>
                <a:gd name="connsiteY37-358" fmla="*/ 4371 h 9125"/>
                <a:gd name="connsiteX38-359" fmla="*/ 0 w 10000"/>
                <a:gd name="connsiteY38-360" fmla="*/ 3934 h 9125"/>
                <a:gd name="connsiteX39-361" fmla="*/ 0 w 10000"/>
                <a:gd name="connsiteY39-362" fmla="*/ 3934 h 9125"/>
                <a:gd name="connsiteX40-363" fmla="*/ 948 w 10000"/>
                <a:gd name="connsiteY40-364" fmla="*/ 3497 h 9125"/>
                <a:gd name="connsiteX41-365" fmla="*/ 1896 w 10000"/>
                <a:gd name="connsiteY41-366" fmla="*/ 3497 h 9125"/>
                <a:gd name="connsiteX42-367" fmla="*/ 2464 w 10000"/>
                <a:gd name="connsiteY42-368" fmla="*/ 3059 h 9125"/>
                <a:gd name="connsiteX43-369" fmla="*/ 3009 w 10000"/>
                <a:gd name="connsiteY43-370" fmla="*/ 3059 h 9125"/>
                <a:gd name="connsiteX44-371" fmla="*/ 3957 w 10000"/>
                <a:gd name="connsiteY44-372" fmla="*/ 2622 h 9125"/>
                <a:gd name="connsiteX45-373" fmla="*/ 4905 w 10000"/>
                <a:gd name="connsiteY45-374" fmla="*/ 2186 h 9125"/>
                <a:gd name="connsiteX46-375" fmla="*/ 5284 w 10000"/>
                <a:gd name="connsiteY46-376" fmla="*/ 2186 h 9125"/>
                <a:gd name="connsiteX47-377" fmla="*/ 5664 w 10000"/>
                <a:gd name="connsiteY47-378" fmla="*/ 1748 h 9125"/>
                <a:gd name="connsiteX48-379" fmla="*/ 6043 w 10000"/>
                <a:gd name="connsiteY48-380" fmla="*/ 1748 h 9125"/>
                <a:gd name="connsiteX49-381" fmla="*/ 6422 w 10000"/>
                <a:gd name="connsiteY49-382" fmla="*/ 1311 h 9125"/>
                <a:gd name="connsiteX50-383" fmla="*/ 6611 w 10000"/>
                <a:gd name="connsiteY50-384" fmla="*/ 1311 h 9125"/>
                <a:gd name="connsiteX51-385" fmla="*/ 6801 w 10000"/>
                <a:gd name="connsiteY51-386" fmla="*/ 874 h 9125"/>
                <a:gd name="connsiteX52-387" fmla="*/ 6991 w 10000"/>
                <a:gd name="connsiteY52-388" fmla="*/ 874 h 9125"/>
                <a:gd name="connsiteX53-389" fmla="*/ 7180 w 10000"/>
                <a:gd name="connsiteY53-390" fmla="*/ 874 h 9125"/>
                <a:gd name="connsiteX54-391" fmla="*/ 7346 w 10000"/>
                <a:gd name="connsiteY54-392" fmla="*/ 437 h 9125"/>
                <a:gd name="connsiteX55-393" fmla="*/ 7725 w 10000"/>
                <a:gd name="connsiteY55-394" fmla="*/ 0 h 9125"/>
                <a:gd name="connsiteX56-395" fmla="*/ 7915 w 10000"/>
                <a:gd name="connsiteY56-396" fmla="*/ 437 h 9125"/>
                <a:gd name="connsiteX57-397" fmla="*/ 8104 w 10000"/>
                <a:gd name="connsiteY57-398" fmla="*/ 437 h 9125"/>
                <a:gd name="connsiteX58-399" fmla="*/ 8483 w 10000"/>
                <a:gd name="connsiteY58-400" fmla="*/ 874 h 9125"/>
                <a:gd name="connsiteX59-401" fmla="*/ 8863 w 10000"/>
                <a:gd name="connsiteY59-402" fmla="*/ 1311 h 9125"/>
                <a:gd name="connsiteX60-403" fmla="*/ 9431 w 10000"/>
                <a:gd name="connsiteY60-404" fmla="*/ 2186 h 9125"/>
                <a:gd name="connsiteX61-405" fmla="*/ 9621 w 10000"/>
                <a:gd name="connsiteY61-406" fmla="*/ 2622 h 9125"/>
                <a:gd name="connsiteX62-407" fmla="*/ 9810 w 10000"/>
                <a:gd name="connsiteY62-408" fmla="*/ 3059 h 9125"/>
                <a:gd name="connsiteX63-409" fmla="*/ 10000 w 10000"/>
                <a:gd name="connsiteY63-410" fmla="*/ 3059 h 9125"/>
                <a:gd name="connsiteX64-411" fmla="*/ 9810 w 10000"/>
                <a:gd name="connsiteY64-412" fmla="*/ 3497 h 9125"/>
                <a:gd name="connsiteX65-413" fmla="*/ 9810 w 10000"/>
                <a:gd name="connsiteY65-414" fmla="*/ 3934 h 9125"/>
                <a:gd name="connsiteX66-415" fmla="*/ 9431 w 10000"/>
                <a:gd name="connsiteY66-416" fmla="*/ 3934 h 9125"/>
                <a:gd name="connsiteX67-417" fmla="*/ 9242 w 10000"/>
                <a:gd name="connsiteY67-418" fmla="*/ 4371 h 9125"/>
                <a:gd name="connsiteX68-419" fmla="*/ 9242 w 10000"/>
                <a:gd name="connsiteY68-420" fmla="*/ 4371 h 9125"/>
                <a:gd name="connsiteX0-421" fmla="*/ 9242 w 10000"/>
                <a:gd name="connsiteY0-422" fmla="*/ 4790 h 9042"/>
                <a:gd name="connsiteX1-423" fmla="*/ 9052 w 10000"/>
                <a:gd name="connsiteY1-424" fmla="*/ 5270 h 9042"/>
                <a:gd name="connsiteX2-425" fmla="*/ 8673 w 10000"/>
                <a:gd name="connsiteY2-426" fmla="*/ 5749 h 9042"/>
                <a:gd name="connsiteX3-427" fmla="*/ 8294 w 10000"/>
                <a:gd name="connsiteY3-428" fmla="*/ 6169 h 9042"/>
                <a:gd name="connsiteX4-429" fmla="*/ 7725 w 10000"/>
                <a:gd name="connsiteY4-430" fmla="*/ 7605 h 9042"/>
                <a:gd name="connsiteX5-431" fmla="*/ 7180 w 10000"/>
                <a:gd name="connsiteY5-432" fmla="*/ 8563 h 9042"/>
                <a:gd name="connsiteX6-433" fmla="*/ 5853 w 10000"/>
                <a:gd name="connsiteY6-434" fmla="*/ 9042 h 9042"/>
                <a:gd name="connsiteX7-435" fmla="*/ 6232 w 10000"/>
                <a:gd name="connsiteY7-436" fmla="*/ 7605 h 9042"/>
                <a:gd name="connsiteX8-437" fmla="*/ 6611 w 10000"/>
                <a:gd name="connsiteY8-438" fmla="*/ 6169 h 9042"/>
                <a:gd name="connsiteX9-439" fmla="*/ 6991 w 10000"/>
                <a:gd name="connsiteY9-440" fmla="*/ 5270 h 9042"/>
                <a:gd name="connsiteX10-441" fmla="*/ 7180 w 10000"/>
                <a:gd name="connsiteY10-442" fmla="*/ 4311 h 9042"/>
                <a:gd name="connsiteX11-443" fmla="*/ 7180 w 10000"/>
                <a:gd name="connsiteY11-444" fmla="*/ 3832 h 9042"/>
                <a:gd name="connsiteX12-445" fmla="*/ 7180 w 10000"/>
                <a:gd name="connsiteY12-446" fmla="*/ 3832 h 9042"/>
                <a:gd name="connsiteX13-447" fmla="*/ 6991 w 10000"/>
                <a:gd name="connsiteY13-448" fmla="*/ 3352 h 9042"/>
                <a:gd name="connsiteX14-449" fmla="*/ 6801 w 10000"/>
                <a:gd name="connsiteY14-450" fmla="*/ 3352 h 9042"/>
                <a:gd name="connsiteX15-451" fmla="*/ 6611 w 10000"/>
                <a:gd name="connsiteY15-452" fmla="*/ 3352 h 9042"/>
                <a:gd name="connsiteX16-453" fmla="*/ 6422 w 10000"/>
                <a:gd name="connsiteY16-454" fmla="*/ 3832 h 9042"/>
                <a:gd name="connsiteX17-455" fmla="*/ 6232 w 10000"/>
                <a:gd name="connsiteY17-456" fmla="*/ 3832 h 9042"/>
                <a:gd name="connsiteX18-457" fmla="*/ 5853 w 10000"/>
                <a:gd name="connsiteY18-458" fmla="*/ 3832 h 9042"/>
                <a:gd name="connsiteX19-459" fmla="*/ 5474 w 10000"/>
                <a:gd name="connsiteY19-460" fmla="*/ 4311 h 9042"/>
                <a:gd name="connsiteX20-461" fmla="*/ 5095 w 10000"/>
                <a:gd name="connsiteY20-462" fmla="*/ 4311 h 9042"/>
                <a:gd name="connsiteX21-463" fmla="*/ 4526 w 10000"/>
                <a:gd name="connsiteY21-464" fmla="*/ 4790 h 9042"/>
                <a:gd name="connsiteX22-465" fmla="*/ 3957 w 10000"/>
                <a:gd name="connsiteY22-466" fmla="*/ 5270 h 9042"/>
                <a:gd name="connsiteX23-467" fmla="*/ 3389 w 10000"/>
                <a:gd name="connsiteY23-468" fmla="*/ 5749 h 9042"/>
                <a:gd name="connsiteX24-469" fmla="*/ 2820 w 10000"/>
                <a:gd name="connsiteY24-470" fmla="*/ 5749 h 9042"/>
                <a:gd name="connsiteX25-471" fmla="*/ 2464 w 10000"/>
                <a:gd name="connsiteY25-472" fmla="*/ 6169 h 9042"/>
                <a:gd name="connsiteX26-473" fmla="*/ 2085 w 10000"/>
                <a:gd name="connsiteY26-474" fmla="*/ 6169 h 9042"/>
                <a:gd name="connsiteX27-475" fmla="*/ 1706 w 10000"/>
                <a:gd name="connsiteY27-476" fmla="*/ 6645 h 9042"/>
                <a:gd name="connsiteX28-477" fmla="*/ 1517 w 10000"/>
                <a:gd name="connsiteY28-478" fmla="*/ 6645 h 9042"/>
                <a:gd name="connsiteX29-479" fmla="*/ 1327 w 10000"/>
                <a:gd name="connsiteY29-480" fmla="*/ 6645 h 9042"/>
                <a:gd name="connsiteX30-481" fmla="*/ 1327 w 10000"/>
                <a:gd name="connsiteY30-482" fmla="*/ 6645 h 9042"/>
                <a:gd name="connsiteX31-483" fmla="*/ 1137 w 10000"/>
                <a:gd name="connsiteY31-484" fmla="*/ 6645 h 9042"/>
                <a:gd name="connsiteX32-485" fmla="*/ 948 w 10000"/>
                <a:gd name="connsiteY32-486" fmla="*/ 6645 h 9042"/>
                <a:gd name="connsiteX33-487" fmla="*/ 758 w 10000"/>
                <a:gd name="connsiteY33-488" fmla="*/ 6169 h 9042"/>
                <a:gd name="connsiteX34-489" fmla="*/ 569 w 10000"/>
                <a:gd name="connsiteY34-490" fmla="*/ 5749 h 9042"/>
                <a:gd name="connsiteX35-491" fmla="*/ 379 w 10000"/>
                <a:gd name="connsiteY35-492" fmla="*/ 5270 h 9042"/>
                <a:gd name="connsiteX36-493" fmla="*/ 190 w 10000"/>
                <a:gd name="connsiteY36-494" fmla="*/ 4790 h 9042"/>
                <a:gd name="connsiteX37-495" fmla="*/ 0 w 10000"/>
                <a:gd name="connsiteY37-496" fmla="*/ 4311 h 9042"/>
                <a:gd name="connsiteX38-497" fmla="*/ 0 w 10000"/>
                <a:gd name="connsiteY38-498" fmla="*/ 4311 h 9042"/>
                <a:gd name="connsiteX39-499" fmla="*/ 948 w 10000"/>
                <a:gd name="connsiteY39-500" fmla="*/ 3832 h 9042"/>
                <a:gd name="connsiteX40-501" fmla="*/ 1896 w 10000"/>
                <a:gd name="connsiteY40-502" fmla="*/ 3832 h 9042"/>
                <a:gd name="connsiteX41-503" fmla="*/ 2464 w 10000"/>
                <a:gd name="connsiteY41-504" fmla="*/ 3352 h 9042"/>
                <a:gd name="connsiteX42-505" fmla="*/ 3009 w 10000"/>
                <a:gd name="connsiteY42-506" fmla="*/ 3352 h 9042"/>
                <a:gd name="connsiteX43-507" fmla="*/ 3957 w 10000"/>
                <a:gd name="connsiteY43-508" fmla="*/ 2873 h 9042"/>
                <a:gd name="connsiteX44-509" fmla="*/ 4905 w 10000"/>
                <a:gd name="connsiteY44-510" fmla="*/ 2396 h 9042"/>
                <a:gd name="connsiteX45-511" fmla="*/ 5284 w 10000"/>
                <a:gd name="connsiteY45-512" fmla="*/ 2396 h 9042"/>
                <a:gd name="connsiteX46-513" fmla="*/ 5664 w 10000"/>
                <a:gd name="connsiteY46-514" fmla="*/ 1916 h 9042"/>
                <a:gd name="connsiteX47-515" fmla="*/ 6043 w 10000"/>
                <a:gd name="connsiteY47-516" fmla="*/ 1916 h 9042"/>
                <a:gd name="connsiteX48-517" fmla="*/ 6422 w 10000"/>
                <a:gd name="connsiteY48-518" fmla="*/ 1437 h 9042"/>
                <a:gd name="connsiteX49-519" fmla="*/ 6611 w 10000"/>
                <a:gd name="connsiteY49-520" fmla="*/ 1437 h 9042"/>
                <a:gd name="connsiteX50-521" fmla="*/ 6801 w 10000"/>
                <a:gd name="connsiteY50-522" fmla="*/ 958 h 9042"/>
                <a:gd name="connsiteX51-523" fmla="*/ 6991 w 10000"/>
                <a:gd name="connsiteY51-524" fmla="*/ 958 h 9042"/>
                <a:gd name="connsiteX52-525" fmla="*/ 7180 w 10000"/>
                <a:gd name="connsiteY52-526" fmla="*/ 958 h 9042"/>
                <a:gd name="connsiteX53-527" fmla="*/ 7346 w 10000"/>
                <a:gd name="connsiteY53-528" fmla="*/ 479 h 9042"/>
                <a:gd name="connsiteX54-529" fmla="*/ 7725 w 10000"/>
                <a:gd name="connsiteY54-530" fmla="*/ 0 h 9042"/>
                <a:gd name="connsiteX55-531" fmla="*/ 7915 w 10000"/>
                <a:gd name="connsiteY55-532" fmla="*/ 479 h 9042"/>
                <a:gd name="connsiteX56-533" fmla="*/ 8104 w 10000"/>
                <a:gd name="connsiteY56-534" fmla="*/ 479 h 9042"/>
                <a:gd name="connsiteX57-535" fmla="*/ 8483 w 10000"/>
                <a:gd name="connsiteY57-536" fmla="*/ 958 h 9042"/>
                <a:gd name="connsiteX58-537" fmla="*/ 8863 w 10000"/>
                <a:gd name="connsiteY58-538" fmla="*/ 1437 h 9042"/>
                <a:gd name="connsiteX59-539" fmla="*/ 9431 w 10000"/>
                <a:gd name="connsiteY59-540" fmla="*/ 2396 h 9042"/>
                <a:gd name="connsiteX60-541" fmla="*/ 9621 w 10000"/>
                <a:gd name="connsiteY60-542" fmla="*/ 2873 h 9042"/>
                <a:gd name="connsiteX61-543" fmla="*/ 9810 w 10000"/>
                <a:gd name="connsiteY61-544" fmla="*/ 3352 h 9042"/>
                <a:gd name="connsiteX62-545" fmla="*/ 10000 w 10000"/>
                <a:gd name="connsiteY62-546" fmla="*/ 3352 h 9042"/>
                <a:gd name="connsiteX63-547" fmla="*/ 9810 w 10000"/>
                <a:gd name="connsiteY63-548" fmla="*/ 3832 h 9042"/>
                <a:gd name="connsiteX64-549" fmla="*/ 9810 w 10000"/>
                <a:gd name="connsiteY64-550" fmla="*/ 4311 h 9042"/>
                <a:gd name="connsiteX65-551" fmla="*/ 9431 w 10000"/>
                <a:gd name="connsiteY65-552" fmla="*/ 4311 h 9042"/>
                <a:gd name="connsiteX66-553" fmla="*/ 9242 w 10000"/>
                <a:gd name="connsiteY66-554" fmla="*/ 4790 h 9042"/>
                <a:gd name="connsiteX67-555" fmla="*/ 9242 w 10000"/>
                <a:gd name="connsiteY67-556" fmla="*/ 4790 h 9042"/>
                <a:gd name="connsiteX0-557" fmla="*/ 9242 w 10000"/>
                <a:gd name="connsiteY0-558" fmla="*/ 5298 h 9470"/>
                <a:gd name="connsiteX1-559" fmla="*/ 9052 w 10000"/>
                <a:gd name="connsiteY1-560" fmla="*/ 5828 h 9470"/>
                <a:gd name="connsiteX2-561" fmla="*/ 8673 w 10000"/>
                <a:gd name="connsiteY2-562" fmla="*/ 6358 h 9470"/>
                <a:gd name="connsiteX3-563" fmla="*/ 8294 w 10000"/>
                <a:gd name="connsiteY3-564" fmla="*/ 6823 h 9470"/>
                <a:gd name="connsiteX4-565" fmla="*/ 7725 w 10000"/>
                <a:gd name="connsiteY4-566" fmla="*/ 8411 h 9470"/>
                <a:gd name="connsiteX5-567" fmla="*/ 7180 w 10000"/>
                <a:gd name="connsiteY5-568" fmla="*/ 9470 h 9470"/>
                <a:gd name="connsiteX6-569" fmla="*/ 6232 w 10000"/>
                <a:gd name="connsiteY6-570" fmla="*/ 8411 h 9470"/>
                <a:gd name="connsiteX7-571" fmla="*/ 6611 w 10000"/>
                <a:gd name="connsiteY7-572" fmla="*/ 6823 h 9470"/>
                <a:gd name="connsiteX8-573" fmla="*/ 6991 w 10000"/>
                <a:gd name="connsiteY8-574" fmla="*/ 5828 h 9470"/>
                <a:gd name="connsiteX9-575" fmla="*/ 7180 w 10000"/>
                <a:gd name="connsiteY9-576" fmla="*/ 4768 h 9470"/>
                <a:gd name="connsiteX10-577" fmla="*/ 7180 w 10000"/>
                <a:gd name="connsiteY10-578" fmla="*/ 4238 h 9470"/>
                <a:gd name="connsiteX11-579" fmla="*/ 7180 w 10000"/>
                <a:gd name="connsiteY11-580" fmla="*/ 4238 h 9470"/>
                <a:gd name="connsiteX12-581" fmla="*/ 6991 w 10000"/>
                <a:gd name="connsiteY12-582" fmla="*/ 3707 h 9470"/>
                <a:gd name="connsiteX13-583" fmla="*/ 6801 w 10000"/>
                <a:gd name="connsiteY13-584" fmla="*/ 3707 h 9470"/>
                <a:gd name="connsiteX14-585" fmla="*/ 6611 w 10000"/>
                <a:gd name="connsiteY14-586" fmla="*/ 3707 h 9470"/>
                <a:gd name="connsiteX15-587" fmla="*/ 6422 w 10000"/>
                <a:gd name="connsiteY15-588" fmla="*/ 4238 h 9470"/>
                <a:gd name="connsiteX16-589" fmla="*/ 6232 w 10000"/>
                <a:gd name="connsiteY16-590" fmla="*/ 4238 h 9470"/>
                <a:gd name="connsiteX17-591" fmla="*/ 5853 w 10000"/>
                <a:gd name="connsiteY17-592" fmla="*/ 4238 h 9470"/>
                <a:gd name="connsiteX18-593" fmla="*/ 5474 w 10000"/>
                <a:gd name="connsiteY18-594" fmla="*/ 4768 h 9470"/>
                <a:gd name="connsiteX19-595" fmla="*/ 5095 w 10000"/>
                <a:gd name="connsiteY19-596" fmla="*/ 4768 h 9470"/>
                <a:gd name="connsiteX20-597" fmla="*/ 4526 w 10000"/>
                <a:gd name="connsiteY20-598" fmla="*/ 5298 h 9470"/>
                <a:gd name="connsiteX21-599" fmla="*/ 3957 w 10000"/>
                <a:gd name="connsiteY21-600" fmla="*/ 5828 h 9470"/>
                <a:gd name="connsiteX22-601" fmla="*/ 3389 w 10000"/>
                <a:gd name="connsiteY22-602" fmla="*/ 6358 h 9470"/>
                <a:gd name="connsiteX23-603" fmla="*/ 2820 w 10000"/>
                <a:gd name="connsiteY23-604" fmla="*/ 6358 h 9470"/>
                <a:gd name="connsiteX24-605" fmla="*/ 2464 w 10000"/>
                <a:gd name="connsiteY24-606" fmla="*/ 6823 h 9470"/>
                <a:gd name="connsiteX25-607" fmla="*/ 2085 w 10000"/>
                <a:gd name="connsiteY25-608" fmla="*/ 6823 h 9470"/>
                <a:gd name="connsiteX26-609" fmla="*/ 1706 w 10000"/>
                <a:gd name="connsiteY26-610" fmla="*/ 7349 h 9470"/>
                <a:gd name="connsiteX27-611" fmla="*/ 1517 w 10000"/>
                <a:gd name="connsiteY27-612" fmla="*/ 7349 h 9470"/>
                <a:gd name="connsiteX28-613" fmla="*/ 1327 w 10000"/>
                <a:gd name="connsiteY28-614" fmla="*/ 7349 h 9470"/>
                <a:gd name="connsiteX29-615" fmla="*/ 1327 w 10000"/>
                <a:gd name="connsiteY29-616" fmla="*/ 7349 h 9470"/>
                <a:gd name="connsiteX30-617" fmla="*/ 1137 w 10000"/>
                <a:gd name="connsiteY30-618" fmla="*/ 7349 h 9470"/>
                <a:gd name="connsiteX31-619" fmla="*/ 948 w 10000"/>
                <a:gd name="connsiteY31-620" fmla="*/ 7349 h 9470"/>
                <a:gd name="connsiteX32-621" fmla="*/ 758 w 10000"/>
                <a:gd name="connsiteY32-622" fmla="*/ 6823 h 9470"/>
                <a:gd name="connsiteX33-623" fmla="*/ 569 w 10000"/>
                <a:gd name="connsiteY33-624" fmla="*/ 6358 h 9470"/>
                <a:gd name="connsiteX34-625" fmla="*/ 379 w 10000"/>
                <a:gd name="connsiteY34-626" fmla="*/ 5828 h 9470"/>
                <a:gd name="connsiteX35-627" fmla="*/ 190 w 10000"/>
                <a:gd name="connsiteY35-628" fmla="*/ 5298 h 9470"/>
                <a:gd name="connsiteX36-629" fmla="*/ 0 w 10000"/>
                <a:gd name="connsiteY36-630" fmla="*/ 4768 h 9470"/>
                <a:gd name="connsiteX37-631" fmla="*/ 0 w 10000"/>
                <a:gd name="connsiteY37-632" fmla="*/ 4768 h 9470"/>
                <a:gd name="connsiteX38-633" fmla="*/ 948 w 10000"/>
                <a:gd name="connsiteY38-634" fmla="*/ 4238 h 9470"/>
                <a:gd name="connsiteX39-635" fmla="*/ 1896 w 10000"/>
                <a:gd name="connsiteY39-636" fmla="*/ 4238 h 9470"/>
                <a:gd name="connsiteX40-637" fmla="*/ 2464 w 10000"/>
                <a:gd name="connsiteY40-638" fmla="*/ 3707 h 9470"/>
                <a:gd name="connsiteX41-639" fmla="*/ 3009 w 10000"/>
                <a:gd name="connsiteY41-640" fmla="*/ 3707 h 9470"/>
                <a:gd name="connsiteX42-641" fmla="*/ 3957 w 10000"/>
                <a:gd name="connsiteY42-642" fmla="*/ 3177 h 9470"/>
                <a:gd name="connsiteX43-643" fmla="*/ 4905 w 10000"/>
                <a:gd name="connsiteY43-644" fmla="*/ 2650 h 9470"/>
                <a:gd name="connsiteX44-645" fmla="*/ 5284 w 10000"/>
                <a:gd name="connsiteY44-646" fmla="*/ 2650 h 9470"/>
                <a:gd name="connsiteX45-647" fmla="*/ 5664 w 10000"/>
                <a:gd name="connsiteY45-648" fmla="*/ 2119 h 9470"/>
                <a:gd name="connsiteX46-649" fmla="*/ 6043 w 10000"/>
                <a:gd name="connsiteY46-650" fmla="*/ 2119 h 9470"/>
                <a:gd name="connsiteX47-651" fmla="*/ 6422 w 10000"/>
                <a:gd name="connsiteY47-652" fmla="*/ 1589 h 9470"/>
                <a:gd name="connsiteX48-653" fmla="*/ 6611 w 10000"/>
                <a:gd name="connsiteY48-654" fmla="*/ 1589 h 9470"/>
                <a:gd name="connsiteX49-655" fmla="*/ 6801 w 10000"/>
                <a:gd name="connsiteY49-656" fmla="*/ 1060 h 9470"/>
                <a:gd name="connsiteX50-657" fmla="*/ 6991 w 10000"/>
                <a:gd name="connsiteY50-658" fmla="*/ 1060 h 9470"/>
                <a:gd name="connsiteX51-659" fmla="*/ 7180 w 10000"/>
                <a:gd name="connsiteY51-660" fmla="*/ 1060 h 9470"/>
                <a:gd name="connsiteX52-661" fmla="*/ 7346 w 10000"/>
                <a:gd name="connsiteY52-662" fmla="*/ 530 h 9470"/>
                <a:gd name="connsiteX53-663" fmla="*/ 7725 w 10000"/>
                <a:gd name="connsiteY53-664" fmla="*/ 0 h 9470"/>
                <a:gd name="connsiteX54-665" fmla="*/ 7915 w 10000"/>
                <a:gd name="connsiteY54-666" fmla="*/ 530 h 9470"/>
                <a:gd name="connsiteX55-667" fmla="*/ 8104 w 10000"/>
                <a:gd name="connsiteY55-668" fmla="*/ 530 h 9470"/>
                <a:gd name="connsiteX56-669" fmla="*/ 8483 w 10000"/>
                <a:gd name="connsiteY56-670" fmla="*/ 1060 h 9470"/>
                <a:gd name="connsiteX57-671" fmla="*/ 8863 w 10000"/>
                <a:gd name="connsiteY57-672" fmla="*/ 1589 h 9470"/>
                <a:gd name="connsiteX58-673" fmla="*/ 9431 w 10000"/>
                <a:gd name="connsiteY58-674" fmla="*/ 2650 h 9470"/>
                <a:gd name="connsiteX59-675" fmla="*/ 9621 w 10000"/>
                <a:gd name="connsiteY59-676" fmla="*/ 3177 h 9470"/>
                <a:gd name="connsiteX60-677" fmla="*/ 9810 w 10000"/>
                <a:gd name="connsiteY60-678" fmla="*/ 3707 h 9470"/>
                <a:gd name="connsiteX61-679" fmla="*/ 10000 w 10000"/>
                <a:gd name="connsiteY61-680" fmla="*/ 3707 h 9470"/>
                <a:gd name="connsiteX62-681" fmla="*/ 9810 w 10000"/>
                <a:gd name="connsiteY62-682" fmla="*/ 4238 h 9470"/>
                <a:gd name="connsiteX63-683" fmla="*/ 9810 w 10000"/>
                <a:gd name="connsiteY63-684" fmla="*/ 4768 h 9470"/>
                <a:gd name="connsiteX64-685" fmla="*/ 9431 w 10000"/>
                <a:gd name="connsiteY64-686" fmla="*/ 4768 h 9470"/>
                <a:gd name="connsiteX65-687" fmla="*/ 9242 w 10000"/>
                <a:gd name="connsiteY65-688" fmla="*/ 5298 h 9470"/>
                <a:gd name="connsiteX66-689" fmla="*/ 9242 w 10000"/>
                <a:gd name="connsiteY66-690" fmla="*/ 5298 h 9470"/>
                <a:gd name="connsiteX0-691" fmla="*/ 9242 w 10000"/>
                <a:gd name="connsiteY0-692" fmla="*/ 5595 h 10000"/>
                <a:gd name="connsiteX1-693" fmla="*/ 9052 w 10000"/>
                <a:gd name="connsiteY1-694" fmla="*/ 6154 h 10000"/>
                <a:gd name="connsiteX2-695" fmla="*/ 8673 w 10000"/>
                <a:gd name="connsiteY2-696" fmla="*/ 6714 h 10000"/>
                <a:gd name="connsiteX3-697" fmla="*/ 8294 w 10000"/>
                <a:gd name="connsiteY3-698" fmla="*/ 7205 h 10000"/>
                <a:gd name="connsiteX4-699" fmla="*/ 7725 w 10000"/>
                <a:gd name="connsiteY4-700" fmla="*/ 8882 h 10000"/>
                <a:gd name="connsiteX5-701" fmla="*/ 7180 w 10000"/>
                <a:gd name="connsiteY5-702" fmla="*/ 10000 h 10000"/>
                <a:gd name="connsiteX6-703" fmla="*/ 6611 w 10000"/>
                <a:gd name="connsiteY6-704" fmla="*/ 7205 h 10000"/>
                <a:gd name="connsiteX7-705" fmla="*/ 6991 w 10000"/>
                <a:gd name="connsiteY7-706" fmla="*/ 6154 h 10000"/>
                <a:gd name="connsiteX8-707" fmla="*/ 7180 w 10000"/>
                <a:gd name="connsiteY8-708" fmla="*/ 5035 h 10000"/>
                <a:gd name="connsiteX9-709" fmla="*/ 7180 w 10000"/>
                <a:gd name="connsiteY9-710" fmla="*/ 4475 h 10000"/>
                <a:gd name="connsiteX10-711" fmla="*/ 7180 w 10000"/>
                <a:gd name="connsiteY10-712" fmla="*/ 4475 h 10000"/>
                <a:gd name="connsiteX11-713" fmla="*/ 6991 w 10000"/>
                <a:gd name="connsiteY11-714" fmla="*/ 3914 h 10000"/>
                <a:gd name="connsiteX12-715" fmla="*/ 6801 w 10000"/>
                <a:gd name="connsiteY12-716" fmla="*/ 3914 h 10000"/>
                <a:gd name="connsiteX13-717" fmla="*/ 6611 w 10000"/>
                <a:gd name="connsiteY13-718" fmla="*/ 3914 h 10000"/>
                <a:gd name="connsiteX14-719" fmla="*/ 6422 w 10000"/>
                <a:gd name="connsiteY14-720" fmla="*/ 4475 h 10000"/>
                <a:gd name="connsiteX15-721" fmla="*/ 6232 w 10000"/>
                <a:gd name="connsiteY15-722" fmla="*/ 4475 h 10000"/>
                <a:gd name="connsiteX16-723" fmla="*/ 5853 w 10000"/>
                <a:gd name="connsiteY16-724" fmla="*/ 4475 h 10000"/>
                <a:gd name="connsiteX17-725" fmla="*/ 5474 w 10000"/>
                <a:gd name="connsiteY17-726" fmla="*/ 5035 h 10000"/>
                <a:gd name="connsiteX18-727" fmla="*/ 5095 w 10000"/>
                <a:gd name="connsiteY18-728" fmla="*/ 5035 h 10000"/>
                <a:gd name="connsiteX19-729" fmla="*/ 4526 w 10000"/>
                <a:gd name="connsiteY19-730" fmla="*/ 5595 h 10000"/>
                <a:gd name="connsiteX20-731" fmla="*/ 3957 w 10000"/>
                <a:gd name="connsiteY20-732" fmla="*/ 6154 h 10000"/>
                <a:gd name="connsiteX21-733" fmla="*/ 3389 w 10000"/>
                <a:gd name="connsiteY21-734" fmla="*/ 6714 h 10000"/>
                <a:gd name="connsiteX22-735" fmla="*/ 2820 w 10000"/>
                <a:gd name="connsiteY22-736" fmla="*/ 6714 h 10000"/>
                <a:gd name="connsiteX23-737" fmla="*/ 2464 w 10000"/>
                <a:gd name="connsiteY23-738" fmla="*/ 7205 h 10000"/>
                <a:gd name="connsiteX24-739" fmla="*/ 2085 w 10000"/>
                <a:gd name="connsiteY24-740" fmla="*/ 7205 h 10000"/>
                <a:gd name="connsiteX25-741" fmla="*/ 1706 w 10000"/>
                <a:gd name="connsiteY25-742" fmla="*/ 7760 h 10000"/>
                <a:gd name="connsiteX26-743" fmla="*/ 1517 w 10000"/>
                <a:gd name="connsiteY26-744" fmla="*/ 7760 h 10000"/>
                <a:gd name="connsiteX27-745" fmla="*/ 1327 w 10000"/>
                <a:gd name="connsiteY27-746" fmla="*/ 7760 h 10000"/>
                <a:gd name="connsiteX28-747" fmla="*/ 1327 w 10000"/>
                <a:gd name="connsiteY28-748" fmla="*/ 7760 h 10000"/>
                <a:gd name="connsiteX29-749" fmla="*/ 1137 w 10000"/>
                <a:gd name="connsiteY29-750" fmla="*/ 7760 h 10000"/>
                <a:gd name="connsiteX30-751" fmla="*/ 948 w 10000"/>
                <a:gd name="connsiteY30-752" fmla="*/ 7760 h 10000"/>
                <a:gd name="connsiteX31-753" fmla="*/ 758 w 10000"/>
                <a:gd name="connsiteY31-754" fmla="*/ 7205 h 10000"/>
                <a:gd name="connsiteX32-755" fmla="*/ 569 w 10000"/>
                <a:gd name="connsiteY32-756" fmla="*/ 6714 h 10000"/>
                <a:gd name="connsiteX33-757" fmla="*/ 379 w 10000"/>
                <a:gd name="connsiteY33-758" fmla="*/ 6154 h 10000"/>
                <a:gd name="connsiteX34-759" fmla="*/ 190 w 10000"/>
                <a:gd name="connsiteY34-760" fmla="*/ 5595 h 10000"/>
                <a:gd name="connsiteX35-761" fmla="*/ 0 w 10000"/>
                <a:gd name="connsiteY35-762" fmla="*/ 5035 h 10000"/>
                <a:gd name="connsiteX36-763" fmla="*/ 0 w 10000"/>
                <a:gd name="connsiteY36-764" fmla="*/ 5035 h 10000"/>
                <a:gd name="connsiteX37-765" fmla="*/ 948 w 10000"/>
                <a:gd name="connsiteY37-766" fmla="*/ 4475 h 10000"/>
                <a:gd name="connsiteX38-767" fmla="*/ 1896 w 10000"/>
                <a:gd name="connsiteY38-768" fmla="*/ 4475 h 10000"/>
                <a:gd name="connsiteX39-769" fmla="*/ 2464 w 10000"/>
                <a:gd name="connsiteY39-770" fmla="*/ 3914 h 10000"/>
                <a:gd name="connsiteX40-771" fmla="*/ 3009 w 10000"/>
                <a:gd name="connsiteY40-772" fmla="*/ 3914 h 10000"/>
                <a:gd name="connsiteX41-773" fmla="*/ 3957 w 10000"/>
                <a:gd name="connsiteY41-774" fmla="*/ 3355 h 10000"/>
                <a:gd name="connsiteX42-775" fmla="*/ 4905 w 10000"/>
                <a:gd name="connsiteY42-776" fmla="*/ 2798 h 10000"/>
                <a:gd name="connsiteX43-777" fmla="*/ 5284 w 10000"/>
                <a:gd name="connsiteY43-778" fmla="*/ 2798 h 10000"/>
                <a:gd name="connsiteX44-779" fmla="*/ 5664 w 10000"/>
                <a:gd name="connsiteY44-780" fmla="*/ 2238 h 10000"/>
                <a:gd name="connsiteX45-781" fmla="*/ 6043 w 10000"/>
                <a:gd name="connsiteY45-782" fmla="*/ 2238 h 10000"/>
                <a:gd name="connsiteX46-783" fmla="*/ 6422 w 10000"/>
                <a:gd name="connsiteY46-784" fmla="*/ 1678 h 10000"/>
                <a:gd name="connsiteX47-785" fmla="*/ 6611 w 10000"/>
                <a:gd name="connsiteY47-786" fmla="*/ 1678 h 10000"/>
                <a:gd name="connsiteX48-787" fmla="*/ 6801 w 10000"/>
                <a:gd name="connsiteY48-788" fmla="*/ 1119 h 10000"/>
                <a:gd name="connsiteX49-789" fmla="*/ 6991 w 10000"/>
                <a:gd name="connsiteY49-790" fmla="*/ 1119 h 10000"/>
                <a:gd name="connsiteX50-791" fmla="*/ 7180 w 10000"/>
                <a:gd name="connsiteY50-792" fmla="*/ 1119 h 10000"/>
                <a:gd name="connsiteX51-793" fmla="*/ 7346 w 10000"/>
                <a:gd name="connsiteY51-794" fmla="*/ 560 h 10000"/>
                <a:gd name="connsiteX52-795" fmla="*/ 7725 w 10000"/>
                <a:gd name="connsiteY52-796" fmla="*/ 0 h 10000"/>
                <a:gd name="connsiteX53-797" fmla="*/ 7915 w 10000"/>
                <a:gd name="connsiteY53-798" fmla="*/ 560 h 10000"/>
                <a:gd name="connsiteX54-799" fmla="*/ 8104 w 10000"/>
                <a:gd name="connsiteY54-800" fmla="*/ 560 h 10000"/>
                <a:gd name="connsiteX55-801" fmla="*/ 8483 w 10000"/>
                <a:gd name="connsiteY55-802" fmla="*/ 1119 h 10000"/>
                <a:gd name="connsiteX56-803" fmla="*/ 8863 w 10000"/>
                <a:gd name="connsiteY56-804" fmla="*/ 1678 h 10000"/>
                <a:gd name="connsiteX57-805" fmla="*/ 9431 w 10000"/>
                <a:gd name="connsiteY57-806" fmla="*/ 2798 h 10000"/>
                <a:gd name="connsiteX58-807" fmla="*/ 9621 w 10000"/>
                <a:gd name="connsiteY58-808" fmla="*/ 3355 h 10000"/>
                <a:gd name="connsiteX59-809" fmla="*/ 9810 w 10000"/>
                <a:gd name="connsiteY59-810" fmla="*/ 3914 h 10000"/>
                <a:gd name="connsiteX60-811" fmla="*/ 10000 w 10000"/>
                <a:gd name="connsiteY60-812" fmla="*/ 3914 h 10000"/>
                <a:gd name="connsiteX61-813" fmla="*/ 9810 w 10000"/>
                <a:gd name="connsiteY61-814" fmla="*/ 4475 h 10000"/>
                <a:gd name="connsiteX62-815" fmla="*/ 9810 w 10000"/>
                <a:gd name="connsiteY62-816" fmla="*/ 5035 h 10000"/>
                <a:gd name="connsiteX63-817" fmla="*/ 9431 w 10000"/>
                <a:gd name="connsiteY63-818" fmla="*/ 5035 h 10000"/>
                <a:gd name="connsiteX64-819" fmla="*/ 9242 w 10000"/>
                <a:gd name="connsiteY64-820" fmla="*/ 5595 h 10000"/>
                <a:gd name="connsiteX65-821" fmla="*/ 9242 w 10000"/>
                <a:gd name="connsiteY65-822" fmla="*/ 5595 h 10000"/>
                <a:gd name="connsiteX0-823" fmla="*/ 9242 w 10000"/>
                <a:gd name="connsiteY0-824" fmla="*/ 5595 h 8882"/>
                <a:gd name="connsiteX1-825" fmla="*/ 9052 w 10000"/>
                <a:gd name="connsiteY1-826" fmla="*/ 6154 h 8882"/>
                <a:gd name="connsiteX2-827" fmla="*/ 8673 w 10000"/>
                <a:gd name="connsiteY2-828" fmla="*/ 6714 h 8882"/>
                <a:gd name="connsiteX3-829" fmla="*/ 8294 w 10000"/>
                <a:gd name="connsiteY3-830" fmla="*/ 7205 h 8882"/>
                <a:gd name="connsiteX4-831" fmla="*/ 7725 w 10000"/>
                <a:gd name="connsiteY4-832" fmla="*/ 8882 h 8882"/>
                <a:gd name="connsiteX5-833" fmla="*/ 6611 w 10000"/>
                <a:gd name="connsiteY5-834" fmla="*/ 7205 h 8882"/>
                <a:gd name="connsiteX6-835" fmla="*/ 6991 w 10000"/>
                <a:gd name="connsiteY6-836" fmla="*/ 6154 h 8882"/>
                <a:gd name="connsiteX7-837" fmla="*/ 7180 w 10000"/>
                <a:gd name="connsiteY7-838" fmla="*/ 5035 h 8882"/>
                <a:gd name="connsiteX8-839" fmla="*/ 7180 w 10000"/>
                <a:gd name="connsiteY8-840" fmla="*/ 4475 h 8882"/>
                <a:gd name="connsiteX9-841" fmla="*/ 7180 w 10000"/>
                <a:gd name="connsiteY9-842" fmla="*/ 4475 h 8882"/>
                <a:gd name="connsiteX10-843" fmla="*/ 6991 w 10000"/>
                <a:gd name="connsiteY10-844" fmla="*/ 3914 h 8882"/>
                <a:gd name="connsiteX11-845" fmla="*/ 6801 w 10000"/>
                <a:gd name="connsiteY11-846" fmla="*/ 3914 h 8882"/>
                <a:gd name="connsiteX12-847" fmla="*/ 6611 w 10000"/>
                <a:gd name="connsiteY12-848" fmla="*/ 3914 h 8882"/>
                <a:gd name="connsiteX13-849" fmla="*/ 6422 w 10000"/>
                <a:gd name="connsiteY13-850" fmla="*/ 4475 h 8882"/>
                <a:gd name="connsiteX14-851" fmla="*/ 6232 w 10000"/>
                <a:gd name="connsiteY14-852" fmla="*/ 4475 h 8882"/>
                <a:gd name="connsiteX15-853" fmla="*/ 5853 w 10000"/>
                <a:gd name="connsiteY15-854" fmla="*/ 4475 h 8882"/>
                <a:gd name="connsiteX16-855" fmla="*/ 5474 w 10000"/>
                <a:gd name="connsiteY16-856" fmla="*/ 5035 h 8882"/>
                <a:gd name="connsiteX17-857" fmla="*/ 5095 w 10000"/>
                <a:gd name="connsiteY17-858" fmla="*/ 5035 h 8882"/>
                <a:gd name="connsiteX18-859" fmla="*/ 4526 w 10000"/>
                <a:gd name="connsiteY18-860" fmla="*/ 5595 h 8882"/>
                <a:gd name="connsiteX19-861" fmla="*/ 3957 w 10000"/>
                <a:gd name="connsiteY19-862" fmla="*/ 6154 h 8882"/>
                <a:gd name="connsiteX20-863" fmla="*/ 3389 w 10000"/>
                <a:gd name="connsiteY20-864" fmla="*/ 6714 h 8882"/>
                <a:gd name="connsiteX21-865" fmla="*/ 2820 w 10000"/>
                <a:gd name="connsiteY21-866" fmla="*/ 6714 h 8882"/>
                <a:gd name="connsiteX22-867" fmla="*/ 2464 w 10000"/>
                <a:gd name="connsiteY22-868" fmla="*/ 7205 h 8882"/>
                <a:gd name="connsiteX23-869" fmla="*/ 2085 w 10000"/>
                <a:gd name="connsiteY23-870" fmla="*/ 7205 h 8882"/>
                <a:gd name="connsiteX24-871" fmla="*/ 1706 w 10000"/>
                <a:gd name="connsiteY24-872" fmla="*/ 7760 h 8882"/>
                <a:gd name="connsiteX25-873" fmla="*/ 1517 w 10000"/>
                <a:gd name="connsiteY25-874" fmla="*/ 7760 h 8882"/>
                <a:gd name="connsiteX26-875" fmla="*/ 1327 w 10000"/>
                <a:gd name="connsiteY26-876" fmla="*/ 7760 h 8882"/>
                <a:gd name="connsiteX27-877" fmla="*/ 1327 w 10000"/>
                <a:gd name="connsiteY27-878" fmla="*/ 7760 h 8882"/>
                <a:gd name="connsiteX28-879" fmla="*/ 1137 w 10000"/>
                <a:gd name="connsiteY28-880" fmla="*/ 7760 h 8882"/>
                <a:gd name="connsiteX29-881" fmla="*/ 948 w 10000"/>
                <a:gd name="connsiteY29-882" fmla="*/ 7760 h 8882"/>
                <a:gd name="connsiteX30-883" fmla="*/ 758 w 10000"/>
                <a:gd name="connsiteY30-884" fmla="*/ 7205 h 8882"/>
                <a:gd name="connsiteX31-885" fmla="*/ 569 w 10000"/>
                <a:gd name="connsiteY31-886" fmla="*/ 6714 h 8882"/>
                <a:gd name="connsiteX32-887" fmla="*/ 379 w 10000"/>
                <a:gd name="connsiteY32-888" fmla="*/ 6154 h 8882"/>
                <a:gd name="connsiteX33-889" fmla="*/ 190 w 10000"/>
                <a:gd name="connsiteY33-890" fmla="*/ 5595 h 8882"/>
                <a:gd name="connsiteX34-891" fmla="*/ 0 w 10000"/>
                <a:gd name="connsiteY34-892" fmla="*/ 5035 h 8882"/>
                <a:gd name="connsiteX35-893" fmla="*/ 0 w 10000"/>
                <a:gd name="connsiteY35-894" fmla="*/ 5035 h 8882"/>
                <a:gd name="connsiteX36-895" fmla="*/ 948 w 10000"/>
                <a:gd name="connsiteY36-896" fmla="*/ 4475 h 8882"/>
                <a:gd name="connsiteX37-897" fmla="*/ 1896 w 10000"/>
                <a:gd name="connsiteY37-898" fmla="*/ 4475 h 8882"/>
                <a:gd name="connsiteX38-899" fmla="*/ 2464 w 10000"/>
                <a:gd name="connsiteY38-900" fmla="*/ 3914 h 8882"/>
                <a:gd name="connsiteX39-901" fmla="*/ 3009 w 10000"/>
                <a:gd name="connsiteY39-902" fmla="*/ 3914 h 8882"/>
                <a:gd name="connsiteX40-903" fmla="*/ 3957 w 10000"/>
                <a:gd name="connsiteY40-904" fmla="*/ 3355 h 8882"/>
                <a:gd name="connsiteX41-905" fmla="*/ 4905 w 10000"/>
                <a:gd name="connsiteY41-906" fmla="*/ 2798 h 8882"/>
                <a:gd name="connsiteX42-907" fmla="*/ 5284 w 10000"/>
                <a:gd name="connsiteY42-908" fmla="*/ 2798 h 8882"/>
                <a:gd name="connsiteX43-909" fmla="*/ 5664 w 10000"/>
                <a:gd name="connsiteY43-910" fmla="*/ 2238 h 8882"/>
                <a:gd name="connsiteX44-911" fmla="*/ 6043 w 10000"/>
                <a:gd name="connsiteY44-912" fmla="*/ 2238 h 8882"/>
                <a:gd name="connsiteX45-913" fmla="*/ 6422 w 10000"/>
                <a:gd name="connsiteY45-914" fmla="*/ 1678 h 8882"/>
                <a:gd name="connsiteX46-915" fmla="*/ 6611 w 10000"/>
                <a:gd name="connsiteY46-916" fmla="*/ 1678 h 8882"/>
                <a:gd name="connsiteX47-917" fmla="*/ 6801 w 10000"/>
                <a:gd name="connsiteY47-918" fmla="*/ 1119 h 8882"/>
                <a:gd name="connsiteX48-919" fmla="*/ 6991 w 10000"/>
                <a:gd name="connsiteY48-920" fmla="*/ 1119 h 8882"/>
                <a:gd name="connsiteX49-921" fmla="*/ 7180 w 10000"/>
                <a:gd name="connsiteY49-922" fmla="*/ 1119 h 8882"/>
                <a:gd name="connsiteX50-923" fmla="*/ 7346 w 10000"/>
                <a:gd name="connsiteY50-924" fmla="*/ 560 h 8882"/>
                <a:gd name="connsiteX51-925" fmla="*/ 7725 w 10000"/>
                <a:gd name="connsiteY51-926" fmla="*/ 0 h 8882"/>
                <a:gd name="connsiteX52-927" fmla="*/ 7915 w 10000"/>
                <a:gd name="connsiteY52-928" fmla="*/ 560 h 8882"/>
                <a:gd name="connsiteX53-929" fmla="*/ 8104 w 10000"/>
                <a:gd name="connsiteY53-930" fmla="*/ 560 h 8882"/>
                <a:gd name="connsiteX54-931" fmla="*/ 8483 w 10000"/>
                <a:gd name="connsiteY54-932" fmla="*/ 1119 h 8882"/>
                <a:gd name="connsiteX55-933" fmla="*/ 8863 w 10000"/>
                <a:gd name="connsiteY55-934" fmla="*/ 1678 h 8882"/>
                <a:gd name="connsiteX56-935" fmla="*/ 9431 w 10000"/>
                <a:gd name="connsiteY56-936" fmla="*/ 2798 h 8882"/>
                <a:gd name="connsiteX57-937" fmla="*/ 9621 w 10000"/>
                <a:gd name="connsiteY57-938" fmla="*/ 3355 h 8882"/>
                <a:gd name="connsiteX58-939" fmla="*/ 9810 w 10000"/>
                <a:gd name="connsiteY58-940" fmla="*/ 3914 h 8882"/>
                <a:gd name="connsiteX59-941" fmla="*/ 10000 w 10000"/>
                <a:gd name="connsiteY59-942" fmla="*/ 3914 h 8882"/>
                <a:gd name="connsiteX60-943" fmla="*/ 9810 w 10000"/>
                <a:gd name="connsiteY60-944" fmla="*/ 4475 h 8882"/>
                <a:gd name="connsiteX61-945" fmla="*/ 9810 w 10000"/>
                <a:gd name="connsiteY61-946" fmla="*/ 5035 h 8882"/>
                <a:gd name="connsiteX62-947" fmla="*/ 9431 w 10000"/>
                <a:gd name="connsiteY62-948" fmla="*/ 5035 h 8882"/>
                <a:gd name="connsiteX63-949" fmla="*/ 9242 w 10000"/>
                <a:gd name="connsiteY63-950" fmla="*/ 5595 h 8882"/>
                <a:gd name="connsiteX64-951" fmla="*/ 9242 w 10000"/>
                <a:gd name="connsiteY64-952" fmla="*/ 5595 h 8882"/>
                <a:gd name="connsiteX0-953" fmla="*/ 9242 w 10000"/>
                <a:gd name="connsiteY0-954" fmla="*/ 6299 h 8737"/>
                <a:gd name="connsiteX1-955" fmla="*/ 9052 w 10000"/>
                <a:gd name="connsiteY1-956" fmla="*/ 6929 h 8737"/>
                <a:gd name="connsiteX2-957" fmla="*/ 8673 w 10000"/>
                <a:gd name="connsiteY2-958" fmla="*/ 7559 h 8737"/>
                <a:gd name="connsiteX3-959" fmla="*/ 8294 w 10000"/>
                <a:gd name="connsiteY3-960" fmla="*/ 8112 h 8737"/>
                <a:gd name="connsiteX4-961" fmla="*/ 6611 w 10000"/>
                <a:gd name="connsiteY4-962" fmla="*/ 8112 h 8737"/>
                <a:gd name="connsiteX5-963" fmla="*/ 6991 w 10000"/>
                <a:gd name="connsiteY5-964" fmla="*/ 6929 h 8737"/>
                <a:gd name="connsiteX6-965" fmla="*/ 7180 w 10000"/>
                <a:gd name="connsiteY6-966" fmla="*/ 5669 h 8737"/>
                <a:gd name="connsiteX7-967" fmla="*/ 7180 w 10000"/>
                <a:gd name="connsiteY7-968" fmla="*/ 5038 h 8737"/>
                <a:gd name="connsiteX8-969" fmla="*/ 7180 w 10000"/>
                <a:gd name="connsiteY8-970" fmla="*/ 5038 h 8737"/>
                <a:gd name="connsiteX9-971" fmla="*/ 6991 w 10000"/>
                <a:gd name="connsiteY9-972" fmla="*/ 4407 h 8737"/>
                <a:gd name="connsiteX10-973" fmla="*/ 6801 w 10000"/>
                <a:gd name="connsiteY10-974" fmla="*/ 4407 h 8737"/>
                <a:gd name="connsiteX11-975" fmla="*/ 6611 w 10000"/>
                <a:gd name="connsiteY11-976" fmla="*/ 4407 h 8737"/>
                <a:gd name="connsiteX12-977" fmla="*/ 6422 w 10000"/>
                <a:gd name="connsiteY12-978" fmla="*/ 5038 h 8737"/>
                <a:gd name="connsiteX13-979" fmla="*/ 6232 w 10000"/>
                <a:gd name="connsiteY13-980" fmla="*/ 5038 h 8737"/>
                <a:gd name="connsiteX14-981" fmla="*/ 5853 w 10000"/>
                <a:gd name="connsiteY14-982" fmla="*/ 5038 h 8737"/>
                <a:gd name="connsiteX15-983" fmla="*/ 5474 w 10000"/>
                <a:gd name="connsiteY15-984" fmla="*/ 5669 h 8737"/>
                <a:gd name="connsiteX16-985" fmla="*/ 5095 w 10000"/>
                <a:gd name="connsiteY16-986" fmla="*/ 5669 h 8737"/>
                <a:gd name="connsiteX17-987" fmla="*/ 4526 w 10000"/>
                <a:gd name="connsiteY17-988" fmla="*/ 6299 h 8737"/>
                <a:gd name="connsiteX18-989" fmla="*/ 3957 w 10000"/>
                <a:gd name="connsiteY18-990" fmla="*/ 6929 h 8737"/>
                <a:gd name="connsiteX19-991" fmla="*/ 3389 w 10000"/>
                <a:gd name="connsiteY19-992" fmla="*/ 7559 h 8737"/>
                <a:gd name="connsiteX20-993" fmla="*/ 2820 w 10000"/>
                <a:gd name="connsiteY20-994" fmla="*/ 7559 h 8737"/>
                <a:gd name="connsiteX21-995" fmla="*/ 2464 w 10000"/>
                <a:gd name="connsiteY21-996" fmla="*/ 8112 h 8737"/>
                <a:gd name="connsiteX22-997" fmla="*/ 2085 w 10000"/>
                <a:gd name="connsiteY22-998" fmla="*/ 8112 h 8737"/>
                <a:gd name="connsiteX23-999" fmla="*/ 1706 w 10000"/>
                <a:gd name="connsiteY23-1000" fmla="*/ 8737 h 8737"/>
                <a:gd name="connsiteX24-1001" fmla="*/ 1517 w 10000"/>
                <a:gd name="connsiteY24-1002" fmla="*/ 8737 h 8737"/>
                <a:gd name="connsiteX25-1003" fmla="*/ 1327 w 10000"/>
                <a:gd name="connsiteY25-1004" fmla="*/ 8737 h 8737"/>
                <a:gd name="connsiteX26-1005" fmla="*/ 1327 w 10000"/>
                <a:gd name="connsiteY26-1006" fmla="*/ 8737 h 8737"/>
                <a:gd name="connsiteX27-1007" fmla="*/ 1137 w 10000"/>
                <a:gd name="connsiteY27-1008" fmla="*/ 8737 h 8737"/>
                <a:gd name="connsiteX28-1009" fmla="*/ 948 w 10000"/>
                <a:gd name="connsiteY28-1010" fmla="*/ 8737 h 8737"/>
                <a:gd name="connsiteX29-1011" fmla="*/ 758 w 10000"/>
                <a:gd name="connsiteY29-1012" fmla="*/ 8112 h 8737"/>
                <a:gd name="connsiteX30-1013" fmla="*/ 569 w 10000"/>
                <a:gd name="connsiteY30-1014" fmla="*/ 7559 h 8737"/>
                <a:gd name="connsiteX31-1015" fmla="*/ 379 w 10000"/>
                <a:gd name="connsiteY31-1016" fmla="*/ 6929 h 8737"/>
                <a:gd name="connsiteX32-1017" fmla="*/ 190 w 10000"/>
                <a:gd name="connsiteY32-1018" fmla="*/ 6299 h 8737"/>
                <a:gd name="connsiteX33-1019" fmla="*/ 0 w 10000"/>
                <a:gd name="connsiteY33-1020" fmla="*/ 5669 h 8737"/>
                <a:gd name="connsiteX34-1021" fmla="*/ 0 w 10000"/>
                <a:gd name="connsiteY34-1022" fmla="*/ 5669 h 8737"/>
                <a:gd name="connsiteX35-1023" fmla="*/ 948 w 10000"/>
                <a:gd name="connsiteY35-1024" fmla="*/ 5038 h 8737"/>
                <a:gd name="connsiteX36-1025" fmla="*/ 1896 w 10000"/>
                <a:gd name="connsiteY36-1026" fmla="*/ 5038 h 8737"/>
                <a:gd name="connsiteX37-1027" fmla="*/ 2464 w 10000"/>
                <a:gd name="connsiteY37-1028" fmla="*/ 4407 h 8737"/>
                <a:gd name="connsiteX38-1029" fmla="*/ 3009 w 10000"/>
                <a:gd name="connsiteY38-1030" fmla="*/ 4407 h 8737"/>
                <a:gd name="connsiteX39-1031" fmla="*/ 3957 w 10000"/>
                <a:gd name="connsiteY39-1032" fmla="*/ 3777 h 8737"/>
                <a:gd name="connsiteX40-1033" fmla="*/ 4905 w 10000"/>
                <a:gd name="connsiteY40-1034" fmla="*/ 3150 h 8737"/>
                <a:gd name="connsiteX41-1035" fmla="*/ 5284 w 10000"/>
                <a:gd name="connsiteY41-1036" fmla="*/ 3150 h 8737"/>
                <a:gd name="connsiteX42-1037" fmla="*/ 5664 w 10000"/>
                <a:gd name="connsiteY42-1038" fmla="*/ 2520 h 8737"/>
                <a:gd name="connsiteX43-1039" fmla="*/ 6043 w 10000"/>
                <a:gd name="connsiteY43-1040" fmla="*/ 2520 h 8737"/>
                <a:gd name="connsiteX44-1041" fmla="*/ 6422 w 10000"/>
                <a:gd name="connsiteY44-1042" fmla="*/ 1889 h 8737"/>
                <a:gd name="connsiteX45-1043" fmla="*/ 6611 w 10000"/>
                <a:gd name="connsiteY45-1044" fmla="*/ 1889 h 8737"/>
                <a:gd name="connsiteX46-1045" fmla="*/ 6801 w 10000"/>
                <a:gd name="connsiteY46-1046" fmla="*/ 1260 h 8737"/>
                <a:gd name="connsiteX47-1047" fmla="*/ 6991 w 10000"/>
                <a:gd name="connsiteY47-1048" fmla="*/ 1260 h 8737"/>
                <a:gd name="connsiteX48-1049" fmla="*/ 7180 w 10000"/>
                <a:gd name="connsiteY48-1050" fmla="*/ 1260 h 8737"/>
                <a:gd name="connsiteX49-1051" fmla="*/ 7346 w 10000"/>
                <a:gd name="connsiteY49-1052" fmla="*/ 630 h 8737"/>
                <a:gd name="connsiteX50-1053" fmla="*/ 7725 w 10000"/>
                <a:gd name="connsiteY50-1054" fmla="*/ 0 h 8737"/>
                <a:gd name="connsiteX51-1055" fmla="*/ 7915 w 10000"/>
                <a:gd name="connsiteY51-1056" fmla="*/ 630 h 8737"/>
                <a:gd name="connsiteX52-1057" fmla="*/ 8104 w 10000"/>
                <a:gd name="connsiteY52-1058" fmla="*/ 630 h 8737"/>
                <a:gd name="connsiteX53-1059" fmla="*/ 8483 w 10000"/>
                <a:gd name="connsiteY53-1060" fmla="*/ 1260 h 8737"/>
                <a:gd name="connsiteX54-1061" fmla="*/ 8863 w 10000"/>
                <a:gd name="connsiteY54-1062" fmla="*/ 1889 h 8737"/>
                <a:gd name="connsiteX55-1063" fmla="*/ 9431 w 10000"/>
                <a:gd name="connsiteY55-1064" fmla="*/ 3150 h 8737"/>
                <a:gd name="connsiteX56-1065" fmla="*/ 9621 w 10000"/>
                <a:gd name="connsiteY56-1066" fmla="*/ 3777 h 8737"/>
                <a:gd name="connsiteX57-1067" fmla="*/ 9810 w 10000"/>
                <a:gd name="connsiteY57-1068" fmla="*/ 4407 h 8737"/>
                <a:gd name="connsiteX58-1069" fmla="*/ 10000 w 10000"/>
                <a:gd name="connsiteY58-1070" fmla="*/ 4407 h 8737"/>
                <a:gd name="connsiteX59-1071" fmla="*/ 9810 w 10000"/>
                <a:gd name="connsiteY59-1072" fmla="*/ 5038 h 8737"/>
                <a:gd name="connsiteX60-1073" fmla="*/ 9810 w 10000"/>
                <a:gd name="connsiteY60-1074" fmla="*/ 5669 h 8737"/>
                <a:gd name="connsiteX61-1075" fmla="*/ 9431 w 10000"/>
                <a:gd name="connsiteY61-1076" fmla="*/ 5669 h 8737"/>
                <a:gd name="connsiteX62-1077" fmla="*/ 9242 w 10000"/>
                <a:gd name="connsiteY62-1078" fmla="*/ 6299 h 8737"/>
                <a:gd name="connsiteX63-1079" fmla="*/ 9242 w 10000"/>
                <a:gd name="connsiteY63-1080" fmla="*/ 6299 h 8737"/>
                <a:gd name="connsiteX0-1081" fmla="*/ 9242 w 10000"/>
                <a:gd name="connsiteY0-1082" fmla="*/ 7210 h 10000"/>
                <a:gd name="connsiteX1-1083" fmla="*/ 9052 w 10000"/>
                <a:gd name="connsiteY1-1084" fmla="*/ 7931 h 10000"/>
                <a:gd name="connsiteX2-1085" fmla="*/ 8673 w 10000"/>
                <a:gd name="connsiteY2-1086" fmla="*/ 8652 h 10000"/>
                <a:gd name="connsiteX3-1087" fmla="*/ 8294 w 10000"/>
                <a:gd name="connsiteY3-1088" fmla="*/ 9285 h 10000"/>
                <a:gd name="connsiteX4-1089" fmla="*/ 6991 w 10000"/>
                <a:gd name="connsiteY4-1090" fmla="*/ 7931 h 10000"/>
                <a:gd name="connsiteX5-1091" fmla="*/ 7180 w 10000"/>
                <a:gd name="connsiteY5-1092" fmla="*/ 6488 h 10000"/>
                <a:gd name="connsiteX6-1093" fmla="*/ 7180 w 10000"/>
                <a:gd name="connsiteY6-1094" fmla="*/ 5766 h 10000"/>
                <a:gd name="connsiteX7-1095" fmla="*/ 7180 w 10000"/>
                <a:gd name="connsiteY7-1096" fmla="*/ 5766 h 10000"/>
                <a:gd name="connsiteX8-1097" fmla="*/ 6991 w 10000"/>
                <a:gd name="connsiteY8-1098" fmla="*/ 5044 h 10000"/>
                <a:gd name="connsiteX9-1099" fmla="*/ 6801 w 10000"/>
                <a:gd name="connsiteY9-1100" fmla="*/ 5044 h 10000"/>
                <a:gd name="connsiteX10-1101" fmla="*/ 6611 w 10000"/>
                <a:gd name="connsiteY10-1102" fmla="*/ 5044 h 10000"/>
                <a:gd name="connsiteX11-1103" fmla="*/ 6422 w 10000"/>
                <a:gd name="connsiteY11-1104" fmla="*/ 5766 h 10000"/>
                <a:gd name="connsiteX12-1105" fmla="*/ 6232 w 10000"/>
                <a:gd name="connsiteY12-1106" fmla="*/ 5766 h 10000"/>
                <a:gd name="connsiteX13-1107" fmla="*/ 5853 w 10000"/>
                <a:gd name="connsiteY13-1108" fmla="*/ 5766 h 10000"/>
                <a:gd name="connsiteX14-1109" fmla="*/ 5474 w 10000"/>
                <a:gd name="connsiteY14-1110" fmla="*/ 6488 h 10000"/>
                <a:gd name="connsiteX15-1111" fmla="*/ 5095 w 10000"/>
                <a:gd name="connsiteY15-1112" fmla="*/ 6488 h 10000"/>
                <a:gd name="connsiteX16-1113" fmla="*/ 4526 w 10000"/>
                <a:gd name="connsiteY16-1114" fmla="*/ 7210 h 10000"/>
                <a:gd name="connsiteX17-1115" fmla="*/ 3957 w 10000"/>
                <a:gd name="connsiteY17-1116" fmla="*/ 7931 h 10000"/>
                <a:gd name="connsiteX18-1117" fmla="*/ 3389 w 10000"/>
                <a:gd name="connsiteY18-1118" fmla="*/ 8652 h 10000"/>
                <a:gd name="connsiteX19-1119" fmla="*/ 2820 w 10000"/>
                <a:gd name="connsiteY19-1120" fmla="*/ 8652 h 10000"/>
                <a:gd name="connsiteX20-1121" fmla="*/ 2464 w 10000"/>
                <a:gd name="connsiteY20-1122" fmla="*/ 9285 h 10000"/>
                <a:gd name="connsiteX21-1123" fmla="*/ 2085 w 10000"/>
                <a:gd name="connsiteY21-1124" fmla="*/ 9285 h 10000"/>
                <a:gd name="connsiteX22-1125" fmla="*/ 1706 w 10000"/>
                <a:gd name="connsiteY22-1126" fmla="*/ 10000 h 10000"/>
                <a:gd name="connsiteX23-1127" fmla="*/ 1517 w 10000"/>
                <a:gd name="connsiteY23-1128" fmla="*/ 10000 h 10000"/>
                <a:gd name="connsiteX24-1129" fmla="*/ 1327 w 10000"/>
                <a:gd name="connsiteY24-1130" fmla="*/ 10000 h 10000"/>
                <a:gd name="connsiteX25-1131" fmla="*/ 1327 w 10000"/>
                <a:gd name="connsiteY25-1132" fmla="*/ 10000 h 10000"/>
                <a:gd name="connsiteX26-1133" fmla="*/ 1137 w 10000"/>
                <a:gd name="connsiteY26-1134" fmla="*/ 10000 h 10000"/>
                <a:gd name="connsiteX27-1135" fmla="*/ 948 w 10000"/>
                <a:gd name="connsiteY27-1136" fmla="*/ 10000 h 10000"/>
                <a:gd name="connsiteX28-1137" fmla="*/ 758 w 10000"/>
                <a:gd name="connsiteY28-1138" fmla="*/ 9285 h 10000"/>
                <a:gd name="connsiteX29-1139" fmla="*/ 569 w 10000"/>
                <a:gd name="connsiteY29-1140" fmla="*/ 8652 h 10000"/>
                <a:gd name="connsiteX30-1141" fmla="*/ 379 w 10000"/>
                <a:gd name="connsiteY30-1142" fmla="*/ 7931 h 10000"/>
                <a:gd name="connsiteX31-1143" fmla="*/ 190 w 10000"/>
                <a:gd name="connsiteY31-1144" fmla="*/ 7210 h 10000"/>
                <a:gd name="connsiteX32-1145" fmla="*/ 0 w 10000"/>
                <a:gd name="connsiteY32-1146" fmla="*/ 6488 h 10000"/>
                <a:gd name="connsiteX33-1147" fmla="*/ 0 w 10000"/>
                <a:gd name="connsiteY33-1148" fmla="*/ 6488 h 10000"/>
                <a:gd name="connsiteX34-1149" fmla="*/ 948 w 10000"/>
                <a:gd name="connsiteY34-1150" fmla="*/ 5766 h 10000"/>
                <a:gd name="connsiteX35-1151" fmla="*/ 1896 w 10000"/>
                <a:gd name="connsiteY35-1152" fmla="*/ 5766 h 10000"/>
                <a:gd name="connsiteX36-1153" fmla="*/ 2464 w 10000"/>
                <a:gd name="connsiteY36-1154" fmla="*/ 5044 h 10000"/>
                <a:gd name="connsiteX37-1155" fmla="*/ 3009 w 10000"/>
                <a:gd name="connsiteY37-1156" fmla="*/ 5044 h 10000"/>
                <a:gd name="connsiteX38-1157" fmla="*/ 3957 w 10000"/>
                <a:gd name="connsiteY38-1158" fmla="*/ 4323 h 10000"/>
                <a:gd name="connsiteX39-1159" fmla="*/ 4905 w 10000"/>
                <a:gd name="connsiteY39-1160" fmla="*/ 3605 h 10000"/>
                <a:gd name="connsiteX40-1161" fmla="*/ 5284 w 10000"/>
                <a:gd name="connsiteY40-1162" fmla="*/ 3605 h 10000"/>
                <a:gd name="connsiteX41-1163" fmla="*/ 5664 w 10000"/>
                <a:gd name="connsiteY41-1164" fmla="*/ 2884 h 10000"/>
                <a:gd name="connsiteX42-1165" fmla="*/ 6043 w 10000"/>
                <a:gd name="connsiteY42-1166" fmla="*/ 2884 h 10000"/>
                <a:gd name="connsiteX43-1167" fmla="*/ 6422 w 10000"/>
                <a:gd name="connsiteY43-1168" fmla="*/ 2162 h 10000"/>
                <a:gd name="connsiteX44-1169" fmla="*/ 6611 w 10000"/>
                <a:gd name="connsiteY44-1170" fmla="*/ 2162 h 10000"/>
                <a:gd name="connsiteX45-1171" fmla="*/ 6801 w 10000"/>
                <a:gd name="connsiteY45-1172" fmla="*/ 1442 h 10000"/>
                <a:gd name="connsiteX46-1173" fmla="*/ 6991 w 10000"/>
                <a:gd name="connsiteY46-1174" fmla="*/ 1442 h 10000"/>
                <a:gd name="connsiteX47-1175" fmla="*/ 7180 w 10000"/>
                <a:gd name="connsiteY47-1176" fmla="*/ 1442 h 10000"/>
                <a:gd name="connsiteX48-1177" fmla="*/ 7346 w 10000"/>
                <a:gd name="connsiteY48-1178" fmla="*/ 721 h 10000"/>
                <a:gd name="connsiteX49-1179" fmla="*/ 7725 w 10000"/>
                <a:gd name="connsiteY49-1180" fmla="*/ 0 h 10000"/>
                <a:gd name="connsiteX50-1181" fmla="*/ 7915 w 10000"/>
                <a:gd name="connsiteY50-1182" fmla="*/ 721 h 10000"/>
                <a:gd name="connsiteX51-1183" fmla="*/ 8104 w 10000"/>
                <a:gd name="connsiteY51-1184" fmla="*/ 721 h 10000"/>
                <a:gd name="connsiteX52-1185" fmla="*/ 8483 w 10000"/>
                <a:gd name="connsiteY52-1186" fmla="*/ 1442 h 10000"/>
                <a:gd name="connsiteX53-1187" fmla="*/ 8863 w 10000"/>
                <a:gd name="connsiteY53-1188" fmla="*/ 2162 h 10000"/>
                <a:gd name="connsiteX54-1189" fmla="*/ 9431 w 10000"/>
                <a:gd name="connsiteY54-1190" fmla="*/ 3605 h 10000"/>
                <a:gd name="connsiteX55-1191" fmla="*/ 9621 w 10000"/>
                <a:gd name="connsiteY55-1192" fmla="*/ 4323 h 10000"/>
                <a:gd name="connsiteX56-1193" fmla="*/ 9810 w 10000"/>
                <a:gd name="connsiteY56-1194" fmla="*/ 5044 h 10000"/>
                <a:gd name="connsiteX57-1195" fmla="*/ 10000 w 10000"/>
                <a:gd name="connsiteY57-1196" fmla="*/ 5044 h 10000"/>
                <a:gd name="connsiteX58-1197" fmla="*/ 9810 w 10000"/>
                <a:gd name="connsiteY58-1198" fmla="*/ 5766 h 10000"/>
                <a:gd name="connsiteX59-1199" fmla="*/ 9810 w 10000"/>
                <a:gd name="connsiteY59-1200" fmla="*/ 6488 h 10000"/>
                <a:gd name="connsiteX60-1201" fmla="*/ 9431 w 10000"/>
                <a:gd name="connsiteY60-1202" fmla="*/ 6488 h 10000"/>
                <a:gd name="connsiteX61-1203" fmla="*/ 9242 w 10000"/>
                <a:gd name="connsiteY61-1204" fmla="*/ 7210 h 10000"/>
                <a:gd name="connsiteX62-1205" fmla="*/ 9242 w 10000"/>
                <a:gd name="connsiteY62-1206" fmla="*/ 7210 h 10000"/>
                <a:gd name="connsiteX0-1207" fmla="*/ 9242 w 10000"/>
                <a:gd name="connsiteY0-1208" fmla="*/ 7210 h 10000"/>
                <a:gd name="connsiteX1-1209" fmla="*/ 9052 w 10000"/>
                <a:gd name="connsiteY1-1210" fmla="*/ 7931 h 10000"/>
                <a:gd name="connsiteX2-1211" fmla="*/ 8673 w 10000"/>
                <a:gd name="connsiteY2-1212" fmla="*/ 8652 h 10000"/>
                <a:gd name="connsiteX3-1213" fmla="*/ 8294 w 10000"/>
                <a:gd name="connsiteY3-1214" fmla="*/ 9285 h 10000"/>
                <a:gd name="connsiteX4-1215" fmla="*/ 7180 w 10000"/>
                <a:gd name="connsiteY4-1216" fmla="*/ 6488 h 10000"/>
                <a:gd name="connsiteX5-1217" fmla="*/ 7180 w 10000"/>
                <a:gd name="connsiteY5-1218" fmla="*/ 5766 h 10000"/>
                <a:gd name="connsiteX6-1219" fmla="*/ 7180 w 10000"/>
                <a:gd name="connsiteY6-1220" fmla="*/ 5766 h 10000"/>
                <a:gd name="connsiteX7-1221" fmla="*/ 6991 w 10000"/>
                <a:gd name="connsiteY7-1222" fmla="*/ 5044 h 10000"/>
                <a:gd name="connsiteX8-1223" fmla="*/ 6801 w 10000"/>
                <a:gd name="connsiteY8-1224" fmla="*/ 5044 h 10000"/>
                <a:gd name="connsiteX9-1225" fmla="*/ 6611 w 10000"/>
                <a:gd name="connsiteY9-1226" fmla="*/ 5044 h 10000"/>
                <a:gd name="connsiteX10-1227" fmla="*/ 6422 w 10000"/>
                <a:gd name="connsiteY10-1228" fmla="*/ 5766 h 10000"/>
                <a:gd name="connsiteX11-1229" fmla="*/ 6232 w 10000"/>
                <a:gd name="connsiteY11-1230" fmla="*/ 5766 h 10000"/>
                <a:gd name="connsiteX12-1231" fmla="*/ 5853 w 10000"/>
                <a:gd name="connsiteY12-1232" fmla="*/ 5766 h 10000"/>
                <a:gd name="connsiteX13-1233" fmla="*/ 5474 w 10000"/>
                <a:gd name="connsiteY13-1234" fmla="*/ 6488 h 10000"/>
                <a:gd name="connsiteX14-1235" fmla="*/ 5095 w 10000"/>
                <a:gd name="connsiteY14-1236" fmla="*/ 6488 h 10000"/>
                <a:gd name="connsiteX15-1237" fmla="*/ 4526 w 10000"/>
                <a:gd name="connsiteY15-1238" fmla="*/ 7210 h 10000"/>
                <a:gd name="connsiteX16-1239" fmla="*/ 3957 w 10000"/>
                <a:gd name="connsiteY16-1240" fmla="*/ 7931 h 10000"/>
                <a:gd name="connsiteX17-1241" fmla="*/ 3389 w 10000"/>
                <a:gd name="connsiteY17-1242" fmla="*/ 8652 h 10000"/>
                <a:gd name="connsiteX18-1243" fmla="*/ 2820 w 10000"/>
                <a:gd name="connsiteY18-1244" fmla="*/ 8652 h 10000"/>
                <a:gd name="connsiteX19-1245" fmla="*/ 2464 w 10000"/>
                <a:gd name="connsiteY19-1246" fmla="*/ 9285 h 10000"/>
                <a:gd name="connsiteX20-1247" fmla="*/ 2085 w 10000"/>
                <a:gd name="connsiteY20-1248" fmla="*/ 9285 h 10000"/>
                <a:gd name="connsiteX21-1249" fmla="*/ 1706 w 10000"/>
                <a:gd name="connsiteY21-1250" fmla="*/ 10000 h 10000"/>
                <a:gd name="connsiteX22-1251" fmla="*/ 1517 w 10000"/>
                <a:gd name="connsiteY22-1252" fmla="*/ 10000 h 10000"/>
                <a:gd name="connsiteX23-1253" fmla="*/ 1327 w 10000"/>
                <a:gd name="connsiteY23-1254" fmla="*/ 10000 h 10000"/>
                <a:gd name="connsiteX24-1255" fmla="*/ 1327 w 10000"/>
                <a:gd name="connsiteY24-1256" fmla="*/ 10000 h 10000"/>
                <a:gd name="connsiteX25-1257" fmla="*/ 1137 w 10000"/>
                <a:gd name="connsiteY25-1258" fmla="*/ 10000 h 10000"/>
                <a:gd name="connsiteX26-1259" fmla="*/ 948 w 10000"/>
                <a:gd name="connsiteY26-1260" fmla="*/ 10000 h 10000"/>
                <a:gd name="connsiteX27-1261" fmla="*/ 758 w 10000"/>
                <a:gd name="connsiteY27-1262" fmla="*/ 9285 h 10000"/>
                <a:gd name="connsiteX28-1263" fmla="*/ 569 w 10000"/>
                <a:gd name="connsiteY28-1264" fmla="*/ 8652 h 10000"/>
                <a:gd name="connsiteX29-1265" fmla="*/ 379 w 10000"/>
                <a:gd name="connsiteY29-1266" fmla="*/ 7931 h 10000"/>
                <a:gd name="connsiteX30-1267" fmla="*/ 190 w 10000"/>
                <a:gd name="connsiteY30-1268" fmla="*/ 7210 h 10000"/>
                <a:gd name="connsiteX31-1269" fmla="*/ 0 w 10000"/>
                <a:gd name="connsiteY31-1270" fmla="*/ 6488 h 10000"/>
                <a:gd name="connsiteX32-1271" fmla="*/ 0 w 10000"/>
                <a:gd name="connsiteY32-1272" fmla="*/ 6488 h 10000"/>
                <a:gd name="connsiteX33-1273" fmla="*/ 948 w 10000"/>
                <a:gd name="connsiteY33-1274" fmla="*/ 5766 h 10000"/>
                <a:gd name="connsiteX34-1275" fmla="*/ 1896 w 10000"/>
                <a:gd name="connsiteY34-1276" fmla="*/ 5766 h 10000"/>
                <a:gd name="connsiteX35-1277" fmla="*/ 2464 w 10000"/>
                <a:gd name="connsiteY35-1278" fmla="*/ 5044 h 10000"/>
                <a:gd name="connsiteX36-1279" fmla="*/ 3009 w 10000"/>
                <a:gd name="connsiteY36-1280" fmla="*/ 5044 h 10000"/>
                <a:gd name="connsiteX37-1281" fmla="*/ 3957 w 10000"/>
                <a:gd name="connsiteY37-1282" fmla="*/ 4323 h 10000"/>
                <a:gd name="connsiteX38-1283" fmla="*/ 4905 w 10000"/>
                <a:gd name="connsiteY38-1284" fmla="*/ 3605 h 10000"/>
                <a:gd name="connsiteX39-1285" fmla="*/ 5284 w 10000"/>
                <a:gd name="connsiteY39-1286" fmla="*/ 3605 h 10000"/>
                <a:gd name="connsiteX40-1287" fmla="*/ 5664 w 10000"/>
                <a:gd name="connsiteY40-1288" fmla="*/ 2884 h 10000"/>
                <a:gd name="connsiteX41-1289" fmla="*/ 6043 w 10000"/>
                <a:gd name="connsiteY41-1290" fmla="*/ 2884 h 10000"/>
                <a:gd name="connsiteX42-1291" fmla="*/ 6422 w 10000"/>
                <a:gd name="connsiteY42-1292" fmla="*/ 2162 h 10000"/>
                <a:gd name="connsiteX43-1293" fmla="*/ 6611 w 10000"/>
                <a:gd name="connsiteY43-1294" fmla="*/ 2162 h 10000"/>
                <a:gd name="connsiteX44-1295" fmla="*/ 6801 w 10000"/>
                <a:gd name="connsiteY44-1296" fmla="*/ 1442 h 10000"/>
                <a:gd name="connsiteX45-1297" fmla="*/ 6991 w 10000"/>
                <a:gd name="connsiteY45-1298" fmla="*/ 1442 h 10000"/>
                <a:gd name="connsiteX46-1299" fmla="*/ 7180 w 10000"/>
                <a:gd name="connsiteY46-1300" fmla="*/ 1442 h 10000"/>
                <a:gd name="connsiteX47-1301" fmla="*/ 7346 w 10000"/>
                <a:gd name="connsiteY47-1302" fmla="*/ 721 h 10000"/>
                <a:gd name="connsiteX48-1303" fmla="*/ 7725 w 10000"/>
                <a:gd name="connsiteY48-1304" fmla="*/ 0 h 10000"/>
                <a:gd name="connsiteX49-1305" fmla="*/ 7915 w 10000"/>
                <a:gd name="connsiteY49-1306" fmla="*/ 721 h 10000"/>
                <a:gd name="connsiteX50-1307" fmla="*/ 8104 w 10000"/>
                <a:gd name="connsiteY50-1308" fmla="*/ 721 h 10000"/>
                <a:gd name="connsiteX51-1309" fmla="*/ 8483 w 10000"/>
                <a:gd name="connsiteY51-1310" fmla="*/ 1442 h 10000"/>
                <a:gd name="connsiteX52-1311" fmla="*/ 8863 w 10000"/>
                <a:gd name="connsiteY52-1312" fmla="*/ 2162 h 10000"/>
                <a:gd name="connsiteX53-1313" fmla="*/ 9431 w 10000"/>
                <a:gd name="connsiteY53-1314" fmla="*/ 3605 h 10000"/>
                <a:gd name="connsiteX54-1315" fmla="*/ 9621 w 10000"/>
                <a:gd name="connsiteY54-1316" fmla="*/ 4323 h 10000"/>
                <a:gd name="connsiteX55-1317" fmla="*/ 9810 w 10000"/>
                <a:gd name="connsiteY55-1318" fmla="*/ 5044 h 10000"/>
                <a:gd name="connsiteX56-1319" fmla="*/ 10000 w 10000"/>
                <a:gd name="connsiteY56-1320" fmla="*/ 5044 h 10000"/>
                <a:gd name="connsiteX57-1321" fmla="*/ 9810 w 10000"/>
                <a:gd name="connsiteY57-1322" fmla="*/ 5766 h 10000"/>
                <a:gd name="connsiteX58-1323" fmla="*/ 9810 w 10000"/>
                <a:gd name="connsiteY58-1324" fmla="*/ 6488 h 10000"/>
                <a:gd name="connsiteX59-1325" fmla="*/ 9431 w 10000"/>
                <a:gd name="connsiteY59-1326" fmla="*/ 6488 h 10000"/>
                <a:gd name="connsiteX60-1327" fmla="*/ 9242 w 10000"/>
                <a:gd name="connsiteY60-1328" fmla="*/ 7210 h 10000"/>
                <a:gd name="connsiteX61-1329" fmla="*/ 9242 w 10000"/>
                <a:gd name="connsiteY61-1330" fmla="*/ 7210 h 10000"/>
                <a:gd name="connsiteX0-1331" fmla="*/ 9242 w 10000"/>
                <a:gd name="connsiteY0-1332" fmla="*/ 7210 h 10000"/>
                <a:gd name="connsiteX1-1333" fmla="*/ 9052 w 10000"/>
                <a:gd name="connsiteY1-1334" fmla="*/ 7931 h 10000"/>
                <a:gd name="connsiteX2-1335" fmla="*/ 8673 w 10000"/>
                <a:gd name="connsiteY2-1336" fmla="*/ 8652 h 10000"/>
                <a:gd name="connsiteX3-1337" fmla="*/ 7180 w 10000"/>
                <a:gd name="connsiteY3-1338" fmla="*/ 6488 h 10000"/>
                <a:gd name="connsiteX4-1339" fmla="*/ 7180 w 10000"/>
                <a:gd name="connsiteY4-1340" fmla="*/ 5766 h 10000"/>
                <a:gd name="connsiteX5-1341" fmla="*/ 7180 w 10000"/>
                <a:gd name="connsiteY5-1342" fmla="*/ 5766 h 10000"/>
                <a:gd name="connsiteX6-1343" fmla="*/ 6991 w 10000"/>
                <a:gd name="connsiteY6-1344" fmla="*/ 5044 h 10000"/>
                <a:gd name="connsiteX7-1345" fmla="*/ 6801 w 10000"/>
                <a:gd name="connsiteY7-1346" fmla="*/ 5044 h 10000"/>
                <a:gd name="connsiteX8-1347" fmla="*/ 6611 w 10000"/>
                <a:gd name="connsiteY8-1348" fmla="*/ 5044 h 10000"/>
                <a:gd name="connsiteX9-1349" fmla="*/ 6422 w 10000"/>
                <a:gd name="connsiteY9-1350" fmla="*/ 5766 h 10000"/>
                <a:gd name="connsiteX10-1351" fmla="*/ 6232 w 10000"/>
                <a:gd name="connsiteY10-1352" fmla="*/ 5766 h 10000"/>
                <a:gd name="connsiteX11-1353" fmla="*/ 5853 w 10000"/>
                <a:gd name="connsiteY11-1354" fmla="*/ 5766 h 10000"/>
                <a:gd name="connsiteX12-1355" fmla="*/ 5474 w 10000"/>
                <a:gd name="connsiteY12-1356" fmla="*/ 6488 h 10000"/>
                <a:gd name="connsiteX13-1357" fmla="*/ 5095 w 10000"/>
                <a:gd name="connsiteY13-1358" fmla="*/ 6488 h 10000"/>
                <a:gd name="connsiteX14-1359" fmla="*/ 4526 w 10000"/>
                <a:gd name="connsiteY14-1360" fmla="*/ 7210 h 10000"/>
                <a:gd name="connsiteX15-1361" fmla="*/ 3957 w 10000"/>
                <a:gd name="connsiteY15-1362" fmla="*/ 7931 h 10000"/>
                <a:gd name="connsiteX16-1363" fmla="*/ 3389 w 10000"/>
                <a:gd name="connsiteY16-1364" fmla="*/ 8652 h 10000"/>
                <a:gd name="connsiteX17-1365" fmla="*/ 2820 w 10000"/>
                <a:gd name="connsiteY17-1366" fmla="*/ 8652 h 10000"/>
                <a:gd name="connsiteX18-1367" fmla="*/ 2464 w 10000"/>
                <a:gd name="connsiteY18-1368" fmla="*/ 9285 h 10000"/>
                <a:gd name="connsiteX19-1369" fmla="*/ 2085 w 10000"/>
                <a:gd name="connsiteY19-1370" fmla="*/ 9285 h 10000"/>
                <a:gd name="connsiteX20-1371" fmla="*/ 1706 w 10000"/>
                <a:gd name="connsiteY20-1372" fmla="*/ 10000 h 10000"/>
                <a:gd name="connsiteX21-1373" fmla="*/ 1517 w 10000"/>
                <a:gd name="connsiteY21-1374" fmla="*/ 10000 h 10000"/>
                <a:gd name="connsiteX22-1375" fmla="*/ 1327 w 10000"/>
                <a:gd name="connsiteY22-1376" fmla="*/ 10000 h 10000"/>
                <a:gd name="connsiteX23-1377" fmla="*/ 1327 w 10000"/>
                <a:gd name="connsiteY23-1378" fmla="*/ 10000 h 10000"/>
                <a:gd name="connsiteX24-1379" fmla="*/ 1137 w 10000"/>
                <a:gd name="connsiteY24-1380" fmla="*/ 10000 h 10000"/>
                <a:gd name="connsiteX25-1381" fmla="*/ 948 w 10000"/>
                <a:gd name="connsiteY25-1382" fmla="*/ 10000 h 10000"/>
                <a:gd name="connsiteX26-1383" fmla="*/ 758 w 10000"/>
                <a:gd name="connsiteY26-1384" fmla="*/ 9285 h 10000"/>
                <a:gd name="connsiteX27-1385" fmla="*/ 569 w 10000"/>
                <a:gd name="connsiteY27-1386" fmla="*/ 8652 h 10000"/>
                <a:gd name="connsiteX28-1387" fmla="*/ 379 w 10000"/>
                <a:gd name="connsiteY28-1388" fmla="*/ 7931 h 10000"/>
                <a:gd name="connsiteX29-1389" fmla="*/ 190 w 10000"/>
                <a:gd name="connsiteY29-1390" fmla="*/ 7210 h 10000"/>
                <a:gd name="connsiteX30-1391" fmla="*/ 0 w 10000"/>
                <a:gd name="connsiteY30-1392" fmla="*/ 6488 h 10000"/>
                <a:gd name="connsiteX31-1393" fmla="*/ 0 w 10000"/>
                <a:gd name="connsiteY31-1394" fmla="*/ 6488 h 10000"/>
                <a:gd name="connsiteX32-1395" fmla="*/ 948 w 10000"/>
                <a:gd name="connsiteY32-1396" fmla="*/ 5766 h 10000"/>
                <a:gd name="connsiteX33-1397" fmla="*/ 1896 w 10000"/>
                <a:gd name="connsiteY33-1398" fmla="*/ 5766 h 10000"/>
                <a:gd name="connsiteX34-1399" fmla="*/ 2464 w 10000"/>
                <a:gd name="connsiteY34-1400" fmla="*/ 5044 h 10000"/>
                <a:gd name="connsiteX35-1401" fmla="*/ 3009 w 10000"/>
                <a:gd name="connsiteY35-1402" fmla="*/ 5044 h 10000"/>
                <a:gd name="connsiteX36-1403" fmla="*/ 3957 w 10000"/>
                <a:gd name="connsiteY36-1404" fmla="*/ 4323 h 10000"/>
                <a:gd name="connsiteX37-1405" fmla="*/ 4905 w 10000"/>
                <a:gd name="connsiteY37-1406" fmla="*/ 3605 h 10000"/>
                <a:gd name="connsiteX38-1407" fmla="*/ 5284 w 10000"/>
                <a:gd name="connsiteY38-1408" fmla="*/ 3605 h 10000"/>
                <a:gd name="connsiteX39-1409" fmla="*/ 5664 w 10000"/>
                <a:gd name="connsiteY39-1410" fmla="*/ 2884 h 10000"/>
                <a:gd name="connsiteX40-1411" fmla="*/ 6043 w 10000"/>
                <a:gd name="connsiteY40-1412" fmla="*/ 2884 h 10000"/>
                <a:gd name="connsiteX41-1413" fmla="*/ 6422 w 10000"/>
                <a:gd name="connsiteY41-1414" fmla="*/ 2162 h 10000"/>
                <a:gd name="connsiteX42-1415" fmla="*/ 6611 w 10000"/>
                <a:gd name="connsiteY42-1416" fmla="*/ 2162 h 10000"/>
                <a:gd name="connsiteX43-1417" fmla="*/ 6801 w 10000"/>
                <a:gd name="connsiteY43-1418" fmla="*/ 1442 h 10000"/>
                <a:gd name="connsiteX44-1419" fmla="*/ 6991 w 10000"/>
                <a:gd name="connsiteY44-1420" fmla="*/ 1442 h 10000"/>
                <a:gd name="connsiteX45-1421" fmla="*/ 7180 w 10000"/>
                <a:gd name="connsiteY45-1422" fmla="*/ 1442 h 10000"/>
                <a:gd name="connsiteX46-1423" fmla="*/ 7346 w 10000"/>
                <a:gd name="connsiteY46-1424" fmla="*/ 721 h 10000"/>
                <a:gd name="connsiteX47-1425" fmla="*/ 7725 w 10000"/>
                <a:gd name="connsiteY47-1426" fmla="*/ 0 h 10000"/>
                <a:gd name="connsiteX48-1427" fmla="*/ 7915 w 10000"/>
                <a:gd name="connsiteY48-1428" fmla="*/ 721 h 10000"/>
                <a:gd name="connsiteX49-1429" fmla="*/ 8104 w 10000"/>
                <a:gd name="connsiteY49-1430" fmla="*/ 721 h 10000"/>
                <a:gd name="connsiteX50-1431" fmla="*/ 8483 w 10000"/>
                <a:gd name="connsiteY50-1432" fmla="*/ 1442 h 10000"/>
                <a:gd name="connsiteX51-1433" fmla="*/ 8863 w 10000"/>
                <a:gd name="connsiteY51-1434" fmla="*/ 2162 h 10000"/>
                <a:gd name="connsiteX52-1435" fmla="*/ 9431 w 10000"/>
                <a:gd name="connsiteY52-1436" fmla="*/ 3605 h 10000"/>
                <a:gd name="connsiteX53-1437" fmla="*/ 9621 w 10000"/>
                <a:gd name="connsiteY53-1438" fmla="*/ 4323 h 10000"/>
                <a:gd name="connsiteX54-1439" fmla="*/ 9810 w 10000"/>
                <a:gd name="connsiteY54-1440" fmla="*/ 5044 h 10000"/>
                <a:gd name="connsiteX55-1441" fmla="*/ 10000 w 10000"/>
                <a:gd name="connsiteY55-1442" fmla="*/ 5044 h 10000"/>
                <a:gd name="connsiteX56-1443" fmla="*/ 9810 w 10000"/>
                <a:gd name="connsiteY56-1444" fmla="*/ 5766 h 10000"/>
                <a:gd name="connsiteX57-1445" fmla="*/ 9810 w 10000"/>
                <a:gd name="connsiteY57-1446" fmla="*/ 6488 h 10000"/>
                <a:gd name="connsiteX58-1447" fmla="*/ 9431 w 10000"/>
                <a:gd name="connsiteY58-1448" fmla="*/ 6488 h 10000"/>
                <a:gd name="connsiteX59-1449" fmla="*/ 9242 w 10000"/>
                <a:gd name="connsiteY59-1450" fmla="*/ 7210 h 10000"/>
                <a:gd name="connsiteX60-1451" fmla="*/ 9242 w 10000"/>
                <a:gd name="connsiteY60-1452" fmla="*/ 7210 h 10000"/>
                <a:gd name="connsiteX0-1453" fmla="*/ 9242 w 10000"/>
                <a:gd name="connsiteY0-1454" fmla="*/ 7210 h 10000"/>
                <a:gd name="connsiteX1-1455" fmla="*/ 9052 w 10000"/>
                <a:gd name="connsiteY1-1456" fmla="*/ 7931 h 10000"/>
                <a:gd name="connsiteX2-1457" fmla="*/ 7180 w 10000"/>
                <a:gd name="connsiteY2-1458" fmla="*/ 6488 h 10000"/>
                <a:gd name="connsiteX3-1459" fmla="*/ 7180 w 10000"/>
                <a:gd name="connsiteY3-1460" fmla="*/ 5766 h 10000"/>
                <a:gd name="connsiteX4-1461" fmla="*/ 7180 w 10000"/>
                <a:gd name="connsiteY4-1462" fmla="*/ 5766 h 10000"/>
                <a:gd name="connsiteX5-1463" fmla="*/ 6991 w 10000"/>
                <a:gd name="connsiteY5-1464" fmla="*/ 5044 h 10000"/>
                <a:gd name="connsiteX6-1465" fmla="*/ 6801 w 10000"/>
                <a:gd name="connsiteY6-1466" fmla="*/ 5044 h 10000"/>
                <a:gd name="connsiteX7-1467" fmla="*/ 6611 w 10000"/>
                <a:gd name="connsiteY7-1468" fmla="*/ 5044 h 10000"/>
                <a:gd name="connsiteX8-1469" fmla="*/ 6422 w 10000"/>
                <a:gd name="connsiteY8-1470" fmla="*/ 5766 h 10000"/>
                <a:gd name="connsiteX9-1471" fmla="*/ 6232 w 10000"/>
                <a:gd name="connsiteY9-1472" fmla="*/ 5766 h 10000"/>
                <a:gd name="connsiteX10-1473" fmla="*/ 5853 w 10000"/>
                <a:gd name="connsiteY10-1474" fmla="*/ 5766 h 10000"/>
                <a:gd name="connsiteX11-1475" fmla="*/ 5474 w 10000"/>
                <a:gd name="connsiteY11-1476" fmla="*/ 6488 h 10000"/>
                <a:gd name="connsiteX12-1477" fmla="*/ 5095 w 10000"/>
                <a:gd name="connsiteY12-1478" fmla="*/ 6488 h 10000"/>
                <a:gd name="connsiteX13-1479" fmla="*/ 4526 w 10000"/>
                <a:gd name="connsiteY13-1480" fmla="*/ 7210 h 10000"/>
                <a:gd name="connsiteX14-1481" fmla="*/ 3957 w 10000"/>
                <a:gd name="connsiteY14-1482" fmla="*/ 7931 h 10000"/>
                <a:gd name="connsiteX15-1483" fmla="*/ 3389 w 10000"/>
                <a:gd name="connsiteY15-1484" fmla="*/ 8652 h 10000"/>
                <a:gd name="connsiteX16-1485" fmla="*/ 2820 w 10000"/>
                <a:gd name="connsiteY16-1486" fmla="*/ 8652 h 10000"/>
                <a:gd name="connsiteX17-1487" fmla="*/ 2464 w 10000"/>
                <a:gd name="connsiteY17-1488" fmla="*/ 9285 h 10000"/>
                <a:gd name="connsiteX18-1489" fmla="*/ 2085 w 10000"/>
                <a:gd name="connsiteY18-1490" fmla="*/ 9285 h 10000"/>
                <a:gd name="connsiteX19-1491" fmla="*/ 1706 w 10000"/>
                <a:gd name="connsiteY19-1492" fmla="*/ 10000 h 10000"/>
                <a:gd name="connsiteX20-1493" fmla="*/ 1517 w 10000"/>
                <a:gd name="connsiteY20-1494" fmla="*/ 10000 h 10000"/>
                <a:gd name="connsiteX21-1495" fmla="*/ 1327 w 10000"/>
                <a:gd name="connsiteY21-1496" fmla="*/ 10000 h 10000"/>
                <a:gd name="connsiteX22-1497" fmla="*/ 1327 w 10000"/>
                <a:gd name="connsiteY22-1498" fmla="*/ 10000 h 10000"/>
                <a:gd name="connsiteX23-1499" fmla="*/ 1137 w 10000"/>
                <a:gd name="connsiteY23-1500" fmla="*/ 10000 h 10000"/>
                <a:gd name="connsiteX24-1501" fmla="*/ 948 w 10000"/>
                <a:gd name="connsiteY24-1502" fmla="*/ 10000 h 10000"/>
                <a:gd name="connsiteX25-1503" fmla="*/ 758 w 10000"/>
                <a:gd name="connsiteY25-1504" fmla="*/ 9285 h 10000"/>
                <a:gd name="connsiteX26-1505" fmla="*/ 569 w 10000"/>
                <a:gd name="connsiteY26-1506" fmla="*/ 8652 h 10000"/>
                <a:gd name="connsiteX27-1507" fmla="*/ 379 w 10000"/>
                <a:gd name="connsiteY27-1508" fmla="*/ 7931 h 10000"/>
                <a:gd name="connsiteX28-1509" fmla="*/ 190 w 10000"/>
                <a:gd name="connsiteY28-1510" fmla="*/ 7210 h 10000"/>
                <a:gd name="connsiteX29-1511" fmla="*/ 0 w 10000"/>
                <a:gd name="connsiteY29-1512" fmla="*/ 6488 h 10000"/>
                <a:gd name="connsiteX30-1513" fmla="*/ 0 w 10000"/>
                <a:gd name="connsiteY30-1514" fmla="*/ 6488 h 10000"/>
                <a:gd name="connsiteX31-1515" fmla="*/ 948 w 10000"/>
                <a:gd name="connsiteY31-1516" fmla="*/ 5766 h 10000"/>
                <a:gd name="connsiteX32-1517" fmla="*/ 1896 w 10000"/>
                <a:gd name="connsiteY32-1518" fmla="*/ 5766 h 10000"/>
                <a:gd name="connsiteX33-1519" fmla="*/ 2464 w 10000"/>
                <a:gd name="connsiteY33-1520" fmla="*/ 5044 h 10000"/>
                <a:gd name="connsiteX34-1521" fmla="*/ 3009 w 10000"/>
                <a:gd name="connsiteY34-1522" fmla="*/ 5044 h 10000"/>
                <a:gd name="connsiteX35-1523" fmla="*/ 3957 w 10000"/>
                <a:gd name="connsiteY35-1524" fmla="*/ 4323 h 10000"/>
                <a:gd name="connsiteX36-1525" fmla="*/ 4905 w 10000"/>
                <a:gd name="connsiteY36-1526" fmla="*/ 3605 h 10000"/>
                <a:gd name="connsiteX37-1527" fmla="*/ 5284 w 10000"/>
                <a:gd name="connsiteY37-1528" fmla="*/ 3605 h 10000"/>
                <a:gd name="connsiteX38-1529" fmla="*/ 5664 w 10000"/>
                <a:gd name="connsiteY38-1530" fmla="*/ 2884 h 10000"/>
                <a:gd name="connsiteX39-1531" fmla="*/ 6043 w 10000"/>
                <a:gd name="connsiteY39-1532" fmla="*/ 2884 h 10000"/>
                <a:gd name="connsiteX40-1533" fmla="*/ 6422 w 10000"/>
                <a:gd name="connsiteY40-1534" fmla="*/ 2162 h 10000"/>
                <a:gd name="connsiteX41-1535" fmla="*/ 6611 w 10000"/>
                <a:gd name="connsiteY41-1536" fmla="*/ 2162 h 10000"/>
                <a:gd name="connsiteX42-1537" fmla="*/ 6801 w 10000"/>
                <a:gd name="connsiteY42-1538" fmla="*/ 1442 h 10000"/>
                <a:gd name="connsiteX43-1539" fmla="*/ 6991 w 10000"/>
                <a:gd name="connsiteY43-1540" fmla="*/ 1442 h 10000"/>
                <a:gd name="connsiteX44-1541" fmla="*/ 7180 w 10000"/>
                <a:gd name="connsiteY44-1542" fmla="*/ 1442 h 10000"/>
                <a:gd name="connsiteX45-1543" fmla="*/ 7346 w 10000"/>
                <a:gd name="connsiteY45-1544" fmla="*/ 721 h 10000"/>
                <a:gd name="connsiteX46-1545" fmla="*/ 7725 w 10000"/>
                <a:gd name="connsiteY46-1546" fmla="*/ 0 h 10000"/>
                <a:gd name="connsiteX47-1547" fmla="*/ 7915 w 10000"/>
                <a:gd name="connsiteY47-1548" fmla="*/ 721 h 10000"/>
                <a:gd name="connsiteX48-1549" fmla="*/ 8104 w 10000"/>
                <a:gd name="connsiteY48-1550" fmla="*/ 721 h 10000"/>
                <a:gd name="connsiteX49-1551" fmla="*/ 8483 w 10000"/>
                <a:gd name="connsiteY49-1552" fmla="*/ 1442 h 10000"/>
                <a:gd name="connsiteX50-1553" fmla="*/ 8863 w 10000"/>
                <a:gd name="connsiteY50-1554" fmla="*/ 2162 h 10000"/>
                <a:gd name="connsiteX51-1555" fmla="*/ 9431 w 10000"/>
                <a:gd name="connsiteY51-1556" fmla="*/ 3605 h 10000"/>
                <a:gd name="connsiteX52-1557" fmla="*/ 9621 w 10000"/>
                <a:gd name="connsiteY52-1558" fmla="*/ 4323 h 10000"/>
                <a:gd name="connsiteX53-1559" fmla="*/ 9810 w 10000"/>
                <a:gd name="connsiteY53-1560" fmla="*/ 5044 h 10000"/>
                <a:gd name="connsiteX54-1561" fmla="*/ 10000 w 10000"/>
                <a:gd name="connsiteY54-1562" fmla="*/ 5044 h 10000"/>
                <a:gd name="connsiteX55-1563" fmla="*/ 9810 w 10000"/>
                <a:gd name="connsiteY55-1564" fmla="*/ 5766 h 10000"/>
                <a:gd name="connsiteX56-1565" fmla="*/ 9810 w 10000"/>
                <a:gd name="connsiteY56-1566" fmla="*/ 6488 h 10000"/>
                <a:gd name="connsiteX57-1567" fmla="*/ 9431 w 10000"/>
                <a:gd name="connsiteY57-1568" fmla="*/ 6488 h 10000"/>
                <a:gd name="connsiteX58-1569" fmla="*/ 9242 w 10000"/>
                <a:gd name="connsiteY58-1570" fmla="*/ 7210 h 10000"/>
                <a:gd name="connsiteX59-1571" fmla="*/ 9242 w 10000"/>
                <a:gd name="connsiteY59-1572" fmla="*/ 7210 h 10000"/>
                <a:gd name="connsiteX0-1573" fmla="*/ 9242 w 10000"/>
                <a:gd name="connsiteY0-1574" fmla="*/ 7210 h 10000"/>
                <a:gd name="connsiteX1-1575" fmla="*/ 9052 w 10000"/>
                <a:gd name="connsiteY1-1576" fmla="*/ 7931 h 10000"/>
                <a:gd name="connsiteX2-1577" fmla="*/ 7180 w 10000"/>
                <a:gd name="connsiteY2-1578" fmla="*/ 6488 h 10000"/>
                <a:gd name="connsiteX3-1579" fmla="*/ 7180 w 10000"/>
                <a:gd name="connsiteY3-1580" fmla="*/ 5766 h 10000"/>
                <a:gd name="connsiteX4-1581" fmla="*/ 7180 w 10000"/>
                <a:gd name="connsiteY4-1582" fmla="*/ 5766 h 10000"/>
                <a:gd name="connsiteX5-1583" fmla="*/ 6991 w 10000"/>
                <a:gd name="connsiteY5-1584" fmla="*/ 5044 h 10000"/>
                <a:gd name="connsiteX6-1585" fmla="*/ 6801 w 10000"/>
                <a:gd name="connsiteY6-1586" fmla="*/ 5044 h 10000"/>
                <a:gd name="connsiteX7-1587" fmla="*/ 6611 w 10000"/>
                <a:gd name="connsiteY7-1588" fmla="*/ 5044 h 10000"/>
                <a:gd name="connsiteX8-1589" fmla="*/ 6422 w 10000"/>
                <a:gd name="connsiteY8-1590" fmla="*/ 5766 h 10000"/>
                <a:gd name="connsiteX9-1591" fmla="*/ 6232 w 10000"/>
                <a:gd name="connsiteY9-1592" fmla="*/ 5766 h 10000"/>
                <a:gd name="connsiteX10-1593" fmla="*/ 5853 w 10000"/>
                <a:gd name="connsiteY10-1594" fmla="*/ 5766 h 10000"/>
                <a:gd name="connsiteX11-1595" fmla="*/ 5474 w 10000"/>
                <a:gd name="connsiteY11-1596" fmla="*/ 6488 h 10000"/>
                <a:gd name="connsiteX12-1597" fmla="*/ 5095 w 10000"/>
                <a:gd name="connsiteY12-1598" fmla="*/ 6488 h 10000"/>
                <a:gd name="connsiteX13-1599" fmla="*/ 4526 w 10000"/>
                <a:gd name="connsiteY13-1600" fmla="*/ 7210 h 10000"/>
                <a:gd name="connsiteX14-1601" fmla="*/ 3957 w 10000"/>
                <a:gd name="connsiteY14-1602" fmla="*/ 7931 h 10000"/>
                <a:gd name="connsiteX15-1603" fmla="*/ 3389 w 10000"/>
                <a:gd name="connsiteY15-1604" fmla="*/ 8652 h 10000"/>
                <a:gd name="connsiteX16-1605" fmla="*/ 2820 w 10000"/>
                <a:gd name="connsiteY16-1606" fmla="*/ 8652 h 10000"/>
                <a:gd name="connsiteX17-1607" fmla="*/ 2464 w 10000"/>
                <a:gd name="connsiteY17-1608" fmla="*/ 9285 h 10000"/>
                <a:gd name="connsiteX18-1609" fmla="*/ 2085 w 10000"/>
                <a:gd name="connsiteY18-1610" fmla="*/ 9285 h 10000"/>
                <a:gd name="connsiteX19-1611" fmla="*/ 1706 w 10000"/>
                <a:gd name="connsiteY19-1612" fmla="*/ 10000 h 10000"/>
                <a:gd name="connsiteX20-1613" fmla="*/ 1517 w 10000"/>
                <a:gd name="connsiteY20-1614" fmla="*/ 10000 h 10000"/>
                <a:gd name="connsiteX21-1615" fmla="*/ 1327 w 10000"/>
                <a:gd name="connsiteY21-1616" fmla="*/ 10000 h 10000"/>
                <a:gd name="connsiteX22-1617" fmla="*/ 1327 w 10000"/>
                <a:gd name="connsiteY22-1618" fmla="*/ 10000 h 10000"/>
                <a:gd name="connsiteX23-1619" fmla="*/ 1137 w 10000"/>
                <a:gd name="connsiteY23-1620" fmla="*/ 10000 h 10000"/>
                <a:gd name="connsiteX24-1621" fmla="*/ 948 w 10000"/>
                <a:gd name="connsiteY24-1622" fmla="*/ 10000 h 10000"/>
                <a:gd name="connsiteX25-1623" fmla="*/ 758 w 10000"/>
                <a:gd name="connsiteY25-1624" fmla="*/ 9285 h 10000"/>
                <a:gd name="connsiteX26-1625" fmla="*/ 569 w 10000"/>
                <a:gd name="connsiteY26-1626" fmla="*/ 8652 h 10000"/>
                <a:gd name="connsiteX27-1627" fmla="*/ 379 w 10000"/>
                <a:gd name="connsiteY27-1628" fmla="*/ 7931 h 10000"/>
                <a:gd name="connsiteX28-1629" fmla="*/ 190 w 10000"/>
                <a:gd name="connsiteY28-1630" fmla="*/ 7210 h 10000"/>
                <a:gd name="connsiteX29-1631" fmla="*/ 0 w 10000"/>
                <a:gd name="connsiteY29-1632" fmla="*/ 6488 h 10000"/>
                <a:gd name="connsiteX30-1633" fmla="*/ 0 w 10000"/>
                <a:gd name="connsiteY30-1634" fmla="*/ 6488 h 10000"/>
                <a:gd name="connsiteX31-1635" fmla="*/ 948 w 10000"/>
                <a:gd name="connsiteY31-1636" fmla="*/ 5766 h 10000"/>
                <a:gd name="connsiteX32-1637" fmla="*/ 1896 w 10000"/>
                <a:gd name="connsiteY32-1638" fmla="*/ 5766 h 10000"/>
                <a:gd name="connsiteX33-1639" fmla="*/ 2464 w 10000"/>
                <a:gd name="connsiteY33-1640" fmla="*/ 5044 h 10000"/>
                <a:gd name="connsiteX34-1641" fmla="*/ 3009 w 10000"/>
                <a:gd name="connsiteY34-1642" fmla="*/ 5044 h 10000"/>
                <a:gd name="connsiteX35-1643" fmla="*/ 3957 w 10000"/>
                <a:gd name="connsiteY35-1644" fmla="*/ 4323 h 10000"/>
                <a:gd name="connsiteX36-1645" fmla="*/ 4905 w 10000"/>
                <a:gd name="connsiteY36-1646" fmla="*/ 3605 h 10000"/>
                <a:gd name="connsiteX37-1647" fmla="*/ 5284 w 10000"/>
                <a:gd name="connsiteY37-1648" fmla="*/ 3605 h 10000"/>
                <a:gd name="connsiteX38-1649" fmla="*/ 5664 w 10000"/>
                <a:gd name="connsiteY38-1650" fmla="*/ 2884 h 10000"/>
                <a:gd name="connsiteX39-1651" fmla="*/ 6043 w 10000"/>
                <a:gd name="connsiteY39-1652" fmla="*/ 2884 h 10000"/>
                <a:gd name="connsiteX40-1653" fmla="*/ 6422 w 10000"/>
                <a:gd name="connsiteY40-1654" fmla="*/ 2162 h 10000"/>
                <a:gd name="connsiteX41-1655" fmla="*/ 6611 w 10000"/>
                <a:gd name="connsiteY41-1656" fmla="*/ 2162 h 10000"/>
                <a:gd name="connsiteX42-1657" fmla="*/ 6801 w 10000"/>
                <a:gd name="connsiteY42-1658" fmla="*/ 1442 h 10000"/>
                <a:gd name="connsiteX43-1659" fmla="*/ 6991 w 10000"/>
                <a:gd name="connsiteY43-1660" fmla="*/ 1442 h 10000"/>
                <a:gd name="connsiteX44-1661" fmla="*/ 7180 w 10000"/>
                <a:gd name="connsiteY44-1662" fmla="*/ 1442 h 10000"/>
                <a:gd name="connsiteX45-1663" fmla="*/ 7346 w 10000"/>
                <a:gd name="connsiteY45-1664" fmla="*/ 721 h 10000"/>
                <a:gd name="connsiteX46-1665" fmla="*/ 7725 w 10000"/>
                <a:gd name="connsiteY46-1666" fmla="*/ 0 h 10000"/>
                <a:gd name="connsiteX47-1667" fmla="*/ 7915 w 10000"/>
                <a:gd name="connsiteY47-1668" fmla="*/ 721 h 10000"/>
                <a:gd name="connsiteX48-1669" fmla="*/ 8104 w 10000"/>
                <a:gd name="connsiteY48-1670" fmla="*/ 721 h 10000"/>
                <a:gd name="connsiteX49-1671" fmla="*/ 8483 w 10000"/>
                <a:gd name="connsiteY49-1672" fmla="*/ 1442 h 10000"/>
                <a:gd name="connsiteX50-1673" fmla="*/ 8863 w 10000"/>
                <a:gd name="connsiteY50-1674" fmla="*/ 2162 h 10000"/>
                <a:gd name="connsiteX51-1675" fmla="*/ 9431 w 10000"/>
                <a:gd name="connsiteY51-1676" fmla="*/ 3605 h 10000"/>
                <a:gd name="connsiteX52-1677" fmla="*/ 9621 w 10000"/>
                <a:gd name="connsiteY52-1678" fmla="*/ 4323 h 10000"/>
                <a:gd name="connsiteX53-1679" fmla="*/ 9810 w 10000"/>
                <a:gd name="connsiteY53-1680" fmla="*/ 5044 h 10000"/>
                <a:gd name="connsiteX54-1681" fmla="*/ 10000 w 10000"/>
                <a:gd name="connsiteY54-1682" fmla="*/ 5044 h 10000"/>
                <a:gd name="connsiteX55-1683" fmla="*/ 9810 w 10000"/>
                <a:gd name="connsiteY55-1684" fmla="*/ 5766 h 10000"/>
                <a:gd name="connsiteX56-1685" fmla="*/ 9810 w 10000"/>
                <a:gd name="connsiteY56-1686" fmla="*/ 6488 h 10000"/>
                <a:gd name="connsiteX57-1687" fmla="*/ 9431 w 10000"/>
                <a:gd name="connsiteY57-1688" fmla="*/ 6488 h 10000"/>
                <a:gd name="connsiteX58-1689" fmla="*/ 9242 w 10000"/>
                <a:gd name="connsiteY58-1690" fmla="*/ 7210 h 10000"/>
                <a:gd name="connsiteX0-1691" fmla="*/ 9242 w 10000"/>
                <a:gd name="connsiteY0-1692" fmla="*/ 7210 h 10000"/>
                <a:gd name="connsiteX1-1693" fmla="*/ 9052 w 10000"/>
                <a:gd name="connsiteY1-1694" fmla="*/ 7931 h 10000"/>
                <a:gd name="connsiteX2-1695" fmla="*/ 7180 w 10000"/>
                <a:gd name="connsiteY2-1696" fmla="*/ 6488 h 10000"/>
                <a:gd name="connsiteX3-1697" fmla="*/ 7180 w 10000"/>
                <a:gd name="connsiteY3-1698" fmla="*/ 5766 h 10000"/>
                <a:gd name="connsiteX4-1699" fmla="*/ 7180 w 10000"/>
                <a:gd name="connsiteY4-1700" fmla="*/ 5766 h 10000"/>
                <a:gd name="connsiteX5-1701" fmla="*/ 6991 w 10000"/>
                <a:gd name="connsiteY5-1702" fmla="*/ 5044 h 10000"/>
                <a:gd name="connsiteX6-1703" fmla="*/ 6801 w 10000"/>
                <a:gd name="connsiteY6-1704" fmla="*/ 5044 h 10000"/>
                <a:gd name="connsiteX7-1705" fmla="*/ 6611 w 10000"/>
                <a:gd name="connsiteY7-1706" fmla="*/ 5044 h 10000"/>
                <a:gd name="connsiteX8-1707" fmla="*/ 6422 w 10000"/>
                <a:gd name="connsiteY8-1708" fmla="*/ 5766 h 10000"/>
                <a:gd name="connsiteX9-1709" fmla="*/ 6232 w 10000"/>
                <a:gd name="connsiteY9-1710" fmla="*/ 5766 h 10000"/>
                <a:gd name="connsiteX10-1711" fmla="*/ 5853 w 10000"/>
                <a:gd name="connsiteY10-1712" fmla="*/ 5766 h 10000"/>
                <a:gd name="connsiteX11-1713" fmla="*/ 5474 w 10000"/>
                <a:gd name="connsiteY11-1714" fmla="*/ 6488 h 10000"/>
                <a:gd name="connsiteX12-1715" fmla="*/ 5095 w 10000"/>
                <a:gd name="connsiteY12-1716" fmla="*/ 6488 h 10000"/>
                <a:gd name="connsiteX13-1717" fmla="*/ 4526 w 10000"/>
                <a:gd name="connsiteY13-1718" fmla="*/ 7210 h 10000"/>
                <a:gd name="connsiteX14-1719" fmla="*/ 3957 w 10000"/>
                <a:gd name="connsiteY14-1720" fmla="*/ 7931 h 10000"/>
                <a:gd name="connsiteX15-1721" fmla="*/ 3389 w 10000"/>
                <a:gd name="connsiteY15-1722" fmla="*/ 8652 h 10000"/>
                <a:gd name="connsiteX16-1723" fmla="*/ 2820 w 10000"/>
                <a:gd name="connsiteY16-1724" fmla="*/ 8652 h 10000"/>
                <a:gd name="connsiteX17-1725" fmla="*/ 2464 w 10000"/>
                <a:gd name="connsiteY17-1726" fmla="*/ 9285 h 10000"/>
                <a:gd name="connsiteX18-1727" fmla="*/ 2085 w 10000"/>
                <a:gd name="connsiteY18-1728" fmla="*/ 9285 h 10000"/>
                <a:gd name="connsiteX19-1729" fmla="*/ 1706 w 10000"/>
                <a:gd name="connsiteY19-1730" fmla="*/ 10000 h 10000"/>
                <a:gd name="connsiteX20-1731" fmla="*/ 1517 w 10000"/>
                <a:gd name="connsiteY20-1732" fmla="*/ 10000 h 10000"/>
                <a:gd name="connsiteX21-1733" fmla="*/ 1327 w 10000"/>
                <a:gd name="connsiteY21-1734" fmla="*/ 10000 h 10000"/>
                <a:gd name="connsiteX22-1735" fmla="*/ 1327 w 10000"/>
                <a:gd name="connsiteY22-1736" fmla="*/ 10000 h 10000"/>
                <a:gd name="connsiteX23-1737" fmla="*/ 1137 w 10000"/>
                <a:gd name="connsiteY23-1738" fmla="*/ 10000 h 10000"/>
                <a:gd name="connsiteX24-1739" fmla="*/ 948 w 10000"/>
                <a:gd name="connsiteY24-1740" fmla="*/ 10000 h 10000"/>
                <a:gd name="connsiteX25-1741" fmla="*/ 758 w 10000"/>
                <a:gd name="connsiteY25-1742" fmla="*/ 9285 h 10000"/>
                <a:gd name="connsiteX26-1743" fmla="*/ 569 w 10000"/>
                <a:gd name="connsiteY26-1744" fmla="*/ 8652 h 10000"/>
                <a:gd name="connsiteX27-1745" fmla="*/ 379 w 10000"/>
                <a:gd name="connsiteY27-1746" fmla="*/ 7931 h 10000"/>
                <a:gd name="connsiteX28-1747" fmla="*/ 190 w 10000"/>
                <a:gd name="connsiteY28-1748" fmla="*/ 7210 h 10000"/>
                <a:gd name="connsiteX29-1749" fmla="*/ 0 w 10000"/>
                <a:gd name="connsiteY29-1750" fmla="*/ 6488 h 10000"/>
                <a:gd name="connsiteX30-1751" fmla="*/ 0 w 10000"/>
                <a:gd name="connsiteY30-1752" fmla="*/ 6488 h 10000"/>
                <a:gd name="connsiteX31-1753" fmla="*/ 948 w 10000"/>
                <a:gd name="connsiteY31-1754" fmla="*/ 5766 h 10000"/>
                <a:gd name="connsiteX32-1755" fmla="*/ 1896 w 10000"/>
                <a:gd name="connsiteY32-1756" fmla="*/ 5766 h 10000"/>
                <a:gd name="connsiteX33-1757" fmla="*/ 2464 w 10000"/>
                <a:gd name="connsiteY33-1758" fmla="*/ 5044 h 10000"/>
                <a:gd name="connsiteX34-1759" fmla="*/ 3009 w 10000"/>
                <a:gd name="connsiteY34-1760" fmla="*/ 5044 h 10000"/>
                <a:gd name="connsiteX35-1761" fmla="*/ 3957 w 10000"/>
                <a:gd name="connsiteY35-1762" fmla="*/ 4323 h 10000"/>
                <a:gd name="connsiteX36-1763" fmla="*/ 4905 w 10000"/>
                <a:gd name="connsiteY36-1764" fmla="*/ 3605 h 10000"/>
                <a:gd name="connsiteX37-1765" fmla="*/ 5284 w 10000"/>
                <a:gd name="connsiteY37-1766" fmla="*/ 3605 h 10000"/>
                <a:gd name="connsiteX38-1767" fmla="*/ 5664 w 10000"/>
                <a:gd name="connsiteY38-1768" fmla="*/ 2884 h 10000"/>
                <a:gd name="connsiteX39-1769" fmla="*/ 6043 w 10000"/>
                <a:gd name="connsiteY39-1770" fmla="*/ 2884 h 10000"/>
                <a:gd name="connsiteX40-1771" fmla="*/ 6422 w 10000"/>
                <a:gd name="connsiteY40-1772" fmla="*/ 2162 h 10000"/>
                <a:gd name="connsiteX41-1773" fmla="*/ 6611 w 10000"/>
                <a:gd name="connsiteY41-1774" fmla="*/ 2162 h 10000"/>
                <a:gd name="connsiteX42-1775" fmla="*/ 6801 w 10000"/>
                <a:gd name="connsiteY42-1776" fmla="*/ 1442 h 10000"/>
                <a:gd name="connsiteX43-1777" fmla="*/ 6991 w 10000"/>
                <a:gd name="connsiteY43-1778" fmla="*/ 1442 h 10000"/>
                <a:gd name="connsiteX44-1779" fmla="*/ 7180 w 10000"/>
                <a:gd name="connsiteY44-1780" fmla="*/ 1442 h 10000"/>
                <a:gd name="connsiteX45-1781" fmla="*/ 7346 w 10000"/>
                <a:gd name="connsiteY45-1782" fmla="*/ 721 h 10000"/>
                <a:gd name="connsiteX46-1783" fmla="*/ 7725 w 10000"/>
                <a:gd name="connsiteY46-1784" fmla="*/ 0 h 10000"/>
                <a:gd name="connsiteX47-1785" fmla="*/ 7915 w 10000"/>
                <a:gd name="connsiteY47-1786" fmla="*/ 721 h 10000"/>
                <a:gd name="connsiteX48-1787" fmla="*/ 8104 w 10000"/>
                <a:gd name="connsiteY48-1788" fmla="*/ 721 h 10000"/>
                <a:gd name="connsiteX49-1789" fmla="*/ 8483 w 10000"/>
                <a:gd name="connsiteY49-1790" fmla="*/ 1442 h 10000"/>
                <a:gd name="connsiteX50-1791" fmla="*/ 8863 w 10000"/>
                <a:gd name="connsiteY50-1792" fmla="*/ 2162 h 10000"/>
                <a:gd name="connsiteX51-1793" fmla="*/ 9431 w 10000"/>
                <a:gd name="connsiteY51-1794" fmla="*/ 3605 h 10000"/>
                <a:gd name="connsiteX52-1795" fmla="*/ 9621 w 10000"/>
                <a:gd name="connsiteY52-1796" fmla="*/ 4323 h 10000"/>
                <a:gd name="connsiteX53-1797" fmla="*/ 9810 w 10000"/>
                <a:gd name="connsiteY53-1798" fmla="*/ 5044 h 10000"/>
                <a:gd name="connsiteX54-1799" fmla="*/ 10000 w 10000"/>
                <a:gd name="connsiteY54-1800" fmla="*/ 5044 h 10000"/>
                <a:gd name="connsiteX55-1801" fmla="*/ 9810 w 10000"/>
                <a:gd name="connsiteY55-1802" fmla="*/ 5766 h 10000"/>
                <a:gd name="connsiteX56-1803" fmla="*/ 9810 w 10000"/>
                <a:gd name="connsiteY56-1804" fmla="*/ 6488 h 10000"/>
                <a:gd name="connsiteX57-1805" fmla="*/ 9431 w 10000"/>
                <a:gd name="connsiteY57-1806" fmla="*/ 6488 h 10000"/>
                <a:gd name="connsiteX0-1807" fmla="*/ 9242 w 10000"/>
                <a:gd name="connsiteY0-1808" fmla="*/ 7210 h 10000"/>
                <a:gd name="connsiteX1-1809" fmla="*/ 7180 w 10000"/>
                <a:gd name="connsiteY1-1810" fmla="*/ 6488 h 10000"/>
                <a:gd name="connsiteX2-1811" fmla="*/ 7180 w 10000"/>
                <a:gd name="connsiteY2-1812" fmla="*/ 5766 h 10000"/>
                <a:gd name="connsiteX3-1813" fmla="*/ 7180 w 10000"/>
                <a:gd name="connsiteY3-1814" fmla="*/ 5766 h 10000"/>
                <a:gd name="connsiteX4-1815" fmla="*/ 6991 w 10000"/>
                <a:gd name="connsiteY4-1816" fmla="*/ 5044 h 10000"/>
                <a:gd name="connsiteX5-1817" fmla="*/ 6801 w 10000"/>
                <a:gd name="connsiteY5-1818" fmla="*/ 5044 h 10000"/>
                <a:gd name="connsiteX6-1819" fmla="*/ 6611 w 10000"/>
                <a:gd name="connsiteY6-1820" fmla="*/ 5044 h 10000"/>
                <a:gd name="connsiteX7-1821" fmla="*/ 6422 w 10000"/>
                <a:gd name="connsiteY7-1822" fmla="*/ 5766 h 10000"/>
                <a:gd name="connsiteX8-1823" fmla="*/ 6232 w 10000"/>
                <a:gd name="connsiteY8-1824" fmla="*/ 5766 h 10000"/>
                <a:gd name="connsiteX9-1825" fmla="*/ 5853 w 10000"/>
                <a:gd name="connsiteY9-1826" fmla="*/ 5766 h 10000"/>
                <a:gd name="connsiteX10-1827" fmla="*/ 5474 w 10000"/>
                <a:gd name="connsiteY10-1828" fmla="*/ 6488 h 10000"/>
                <a:gd name="connsiteX11-1829" fmla="*/ 5095 w 10000"/>
                <a:gd name="connsiteY11-1830" fmla="*/ 6488 h 10000"/>
                <a:gd name="connsiteX12-1831" fmla="*/ 4526 w 10000"/>
                <a:gd name="connsiteY12-1832" fmla="*/ 7210 h 10000"/>
                <a:gd name="connsiteX13-1833" fmla="*/ 3957 w 10000"/>
                <a:gd name="connsiteY13-1834" fmla="*/ 7931 h 10000"/>
                <a:gd name="connsiteX14-1835" fmla="*/ 3389 w 10000"/>
                <a:gd name="connsiteY14-1836" fmla="*/ 8652 h 10000"/>
                <a:gd name="connsiteX15-1837" fmla="*/ 2820 w 10000"/>
                <a:gd name="connsiteY15-1838" fmla="*/ 8652 h 10000"/>
                <a:gd name="connsiteX16-1839" fmla="*/ 2464 w 10000"/>
                <a:gd name="connsiteY16-1840" fmla="*/ 9285 h 10000"/>
                <a:gd name="connsiteX17-1841" fmla="*/ 2085 w 10000"/>
                <a:gd name="connsiteY17-1842" fmla="*/ 9285 h 10000"/>
                <a:gd name="connsiteX18-1843" fmla="*/ 1706 w 10000"/>
                <a:gd name="connsiteY18-1844" fmla="*/ 10000 h 10000"/>
                <a:gd name="connsiteX19-1845" fmla="*/ 1517 w 10000"/>
                <a:gd name="connsiteY19-1846" fmla="*/ 10000 h 10000"/>
                <a:gd name="connsiteX20-1847" fmla="*/ 1327 w 10000"/>
                <a:gd name="connsiteY20-1848" fmla="*/ 10000 h 10000"/>
                <a:gd name="connsiteX21-1849" fmla="*/ 1327 w 10000"/>
                <a:gd name="connsiteY21-1850" fmla="*/ 10000 h 10000"/>
                <a:gd name="connsiteX22-1851" fmla="*/ 1137 w 10000"/>
                <a:gd name="connsiteY22-1852" fmla="*/ 10000 h 10000"/>
                <a:gd name="connsiteX23-1853" fmla="*/ 948 w 10000"/>
                <a:gd name="connsiteY23-1854" fmla="*/ 10000 h 10000"/>
                <a:gd name="connsiteX24-1855" fmla="*/ 758 w 10000"/>
                <a:gd name="connsiteY24-1856" fmla="*/ 9285 h 10000"/>
                <a:gd name="connsiteX25-1857" fmla="*/ 569 w 10000"/>
                <a:gd name="connsiteY25-1858" fmla="*/ 8652 h 10000"/>
                <a:gd name="connsiteX26-1859" fmla="*/ 379 w 10000"/>
                <a:gd name="connsiteY26-1860" fmla="*/ 7931 h 10000"/>
                <a:gd name="connsiteX27-1861" fmla="*/ 190 w 10000"/>
                <a:gd name="connsiteY27-1862" fmla="*/ 7210 h 10000"/>
                <a:gd name="connsiteX28-1863" fmla="*/ 0 w 10000"/>
                <a:gd name="connsiteY28-1864" fmla="*/ 6488 h 10000"/>
                <a:gd name="connsiteX29-1865" fmla="*/ 0 w 10000"/>
                <a:gd name="connsiteY29-1866" fmla="*/ 6488 h 10000"/>
                <a:gd name="connsiteX30-1867" fmla="*/ 948 w 10000"/>
                <a:gd name="connsiteY30-1868" fmla="*/ 5766 h 10000"/>
                <a:gd name="connsiteX31-1869" fmla="*/ 1896 w 10000"/>
                <a:gd name="connsiteY31-1870" fmla="*/ 5766 h 10000"/>
                <a:gd name="connsiteX32-1871" fmla="*/ 2464 w 10000"/>
                <a:gd name="connsiteY32-1872" fmla="*/ 5044 h 10000"/>
                <a:gd name="connsiteX33-1873" fmla="*/ 3009 w 10000"/>
                <a:gd name="connsiteY33-1874" fmla="*/ 5044 h 10000"/>
                <a:gd name="connsiteX34-1875" fmla="*/ 3957 w 10000"/>
                <a:gd name="connsiteY34-1876" fmla="*/ 4323 h 10000"/>
                <a:gd name="connsiteX35-1877" fmla="*/ 4905 w 10000"/>
                <a:gd name="connsiteY35-1878" fmla="*/ 3605 h 10000"/>
                <a:gd name="connsiteX36-1879" fmla="*/ 5284 w 10000"/>
                <a:gd name="connsiteY36-1880" fmla="*/ 3605 h 10000"/>
                <a:gd name="connsiteX37-1881" fmla="*/ 5664 w 10000"/>
                <a:gd name="connsiteY37-1882" fmla="*/ 2884 h 10000"/>
                <a:gd name="connsiteX38-1883" fmla="*/ 6043 w 10000"/>
                <a:gd name="connsiteY38-1884" fmla="*/ 2884 h 10000"/>
                <a:gd name="connsiteX39-1885" fmla="*/ 6422 w 10000"/>
                <a:gd name="connsiteY39-1886" fmla="*/ 2162 h 10000"/>
                <a:gd name="connsiteX40-1887" fmla="*/ 6611 w 10000"/>
                <a:gd name="connsiteY40-1888" fmla="*/ 2162 h 10000"/>
                <a:gd name="connsiteX41-1889" fmla="*/ 6801 w 10000"/>
                <a:gd name="connsiteY41-1890" fmla="*/ 1442 h 10000"/>
                <a:gd name="connsiteX42-1891" fmla="*/ 6991 w 10000"/>
                <a:gd name="connsiteY42-1892" fmla="*/ 1442 h 10000"/>
                <a:gd name="connsiteX43-1893" fmla="*/ 7180 w 10000"/>
                <a:gd name="connsiteY43-1894" fmla="*/ 1442 h 10000"/>
                <a:gd name="connsiteX44-1895" fmla="*/ 7346 w 10000"/>
                <a:gd name="connsiteY44-1896" fmla="*/ 721 h 10000"/>
                <a:gd name="connsiteX45-1897" fmla="*/ 7725 w 10000"/>
                <a:gd name="connsiteY45-1898" fmla="*/ 0 h 10000"/>
                <a:gd name="connsiteX46-1899" fmla="*/ 7915 w 10000"/>
                <a:gd name="connsiteY46-1900" fmla="*/ 721 h 10000"/>
                <a:gd name="connsiteX47-1901" fmla="*/ 8104 w 10000"/>
                <a:gd name="connsiteY47-1902" fmla="*/ 721 h 10000"/>
                <a:gd name="connsiteX48-1903" fmla="*/ 8483 w 10000"/>
                <a:gd name="connsiteY48-1904" fmla="*/ 1442 h 10000"/>
                <a:gd name="connsiteX49-1905" fmla="*/ 8863 w 10000"/>
                <a:gd name="connsiteY49-1906" fmla="*/ 2162 h 10000"/>
                <a:gd name="connsiteX50-1907" fmla="*/ 9431 w 10000"/>
                <a:gd name="connsiteY50-1908" fmla="*/ 3605 h 10000"/>
                <a:gd name="connsiteX51-1909" fmla="*/ 9621 w 10000"/>
                <a:gd name="connsiteY51-1910" fmla="*/ 4323 h 10000"/>
                <a:gd name="connsiteX52-1911" fmla="*/ 9810 w 10000"/>
                <a:gd name="connsiteY52-1912" fmla="*/ 5044 h 10000"/>
                <a:gd name="connsiteX53-1913" fmla="*/ 10000 w 10000"/>
                <a:gd name="connsiteY53-1914" fmla="*/ 5044 h 10000"/>
                <a:gd name="connsiteX54-1915" fmla="*/ 9810 w 10000"/>
                <a:gd name="connsiteY54-1916" fmla="*/ 5766 h 10000"/>
                <a:gd name="connsiteX55-1917" fmla="*/ 9810 w 10000"/>
                <a:gd name="connsiteY55-1918" fmla="*/ 6488 h 10000"/>
                <a:gd name="connsiteX56-1919" fmla="*/ 9431 w 10000"/>
                <a:gd name="connsiteY56-1920" fmla="*/ 6488 h 10000"/>
                <a:gd name="connsiteX0-1921" fmla="*/ 9242 w 10000"/>
                <a:gd name="connsiteY0-1922" fmla="*/ 7210 h 10000"/>
                <a:gd name="connsiteX1-1923" fmla="*/ 7180 w 10000"/>
                <a:gd name="connsiteY1-1924" fmla="*/ 6488 h 10000"/>
                <a:gd name="connsiteX2-1925" fmla="*/ 7180 w 10000"/>
                <a:gd name="connsiteY2-1926" fmla="*/ 5766 h 10000"/>
                <a:gd name="connsiteX3-1927" fmla="*/ 7180 w 10000"/>
                <a:gd name="connsiteY3-1928" fmla="*/ 5766 h 10000"/>
                <a:gd name="connsiteX4-1929" fmla="*/ 6991 w 10000"/>
                <a:gd name="connsiteY4-1930" fmla="*/ 5044 h 10000"/>
                <a:gd name="connsiteX5-1931" fmla="*/ 6801 w 10000"/>
                <a:gd name="connsiteY5-1932" fmla="*/ 5044 h 10000"/>
                <a:gd name="connsiteX6-1933" fmla="*/ 6611 w 10000"/>
                <a:gd name="connsiteY6-1934" fmla="*/ 5044 h 10000"/>
                <a:gd name="connsiteX7-1935" fmla="*/ 6422 w 10000"/>
                <a:gd name="connsiteY7-1936" fmla="*/ 5766 h 10000"/>
                <a:gd name="connsiteX8-1937" fmla="*/ 6232 w 10000"/>
                <a:gd name="connsiteY8-1938" fmla="*/ 5766 h 10000"/>
                <a:gd name="connsiteX9-1939" fmla="*/ 5853 w 10000"/>
                <a:gd name="connsiteY9-1940" fmla="*/ 5766 h 10000"/>
                <a:gd name="connsiteX10-1941" fmla="*/ 5474 w 10000"/>
                <a:gd name="connsiteY10-1942" fmla="*/ 6488 h 10000"/>
                <a:gd name="connsiteX11-1943" fmla="*/ 5095 w 10000"/>
                <a:gd name="connsiteY11-1944" fmla="*/ 6488 h 10000"/>
                <a:gd name="connsiteX12-1945" fmla="*/ 4526 w 10000"/>
                <a:gd name="connsiteY12-1946" fmla="*/ 7210 h 10000"/>
                <a:gd name="connsiteX13-1947" fmla="*/ 3957 w 10000"/>
                <a:gd name="connsiteY13-1948" fmla="*/ 7931 h 10000"/>
                <a:gd name="connsiteX14-1949" fmla="*/ 3389 w 10000"/>
                <a:gd name="connsiteY14-1950" fmla="*/ 8652 h 10000"/>
                <a:gd name="connsiteX15-1951" fmla="*/ 2820 w 10000"/>
                <a:gd name="connsiteY15-1952" fmla="*/ 8652 h 10000"/>
                <a:gd name="connsiteX16-1953" fmla="*/ 2464 w 10000"/>
                <a:gd name="connsiteY16-1954" fmla="*/ 9285 h 10000"/>
                <a:gd name="connsiteX17-1955" fmla="*/ 2085 w 10000"/>
                <a:gd name="connsiteY17-1956" fmla="*/ 9285 h 10000"/>
                <a:gd name="connsiteX18-1957" fmla="*/ 1706 w 10000"/>
                <a:gd name="connsiteY18-1958" fmla="*/ 10000 h 10000"/>
                <a:gd name="connsiteX19-1959" fmla="*/ 1517 w 10000"/>
                <a:gd name="connsiteY19-1960" fmla="*/ 10000 h 10000"/>
                <a:gd name="connsiteX20-1961" fmla="*/ 1327 w 10000"/>
                <a:gd name="connsiteY20-1962" fmla="*/ 10000 h 10000"/>
                <a:gd name="connsiteX21-1963" fmla="*/ 1327 w 10000"/>
                <a:gd name="connsiteY21-1964" fmla="*/ 10000 h 10000"/>
                <a:gd name="connsiteX22-1965" fmla="*/ 1137 w 10000"/>
                <a:gd name="connsiteY22-1966" fmla="*/ 10000 h 10000"/>
                <a:gd name="connsiteX23-1967" fmla="*/ 948 w 10000"/>
                <a:gd name="connsiteY23-1968" fmla="*/ 10000 h 10000"/>
                <a:gd name="connsiteX24-1969" fmla="*/ 758 w 10000"/>
                <a:gd name="connsiteY24-1970" fmla="*/ 9285 h 10000"/>
                <a:gd name="connsiteX25-1971" fmla="*/ 569 w 10000"/>
                <a:gd name="connsiteY25-1972" fmla="*/ 8652 h 10000"/>
                <a:gd name="connsiteX26-1973" fmla="*/ 379 w 10000"/>
                <a:gd name="connsiteY26-1974" fmla="*/ 7931 h 10000"/>
                <a:gd name="connsiteX27-1975" fmla="*/ 190 w 10000"/>
                <a:gd name="connsiteY27-1976" fmla="*/ 7210 h 10000"/>
                <a:gd name="connsiteX28-1977" fmla="*/ 0 w 10000"/>
                <a:gd name="connsiteY28-1978" fmla="*/ 6488 h 10000"/>
                <a:gd name="connsiteX29-1979" fmla="*/ 0 w 10000"/>
                <a:gd name="connsiteY29-1980" fmla="*/ 6488 h 10000"/>
                <a:gd name="connsiteX30-1981" fmla="*/ 948 w 10000"/>
                <a:gd name="connsiteY30-1982" fmla="*/ 5766 h 10000"/>
                <a:gd name="connsiteX31-1983" fmla="*/ 1896 w 10000"/>
                <a:gd name="connsiteY31-1984" fmla="*/ 5766 h 10000"/>
                <a:gd name="connsiteX32-1985" fmla="*/ 2464 w 10000"/>
                <a:gd name="connsiteY32-1986" fmla="*/ 5044 h 10000"/>
                <a:gd name="connsiteX33-1987" fmla="*/ 3009 w 10000"/>
                <a:gd name="connsiteY33-1988" fmla="*/ 5044 h 10000"/>
                <a:gd name="connsiteX34-1989" fmla="*/ 3957 w 10000"/>
                <a:gd name="connsiteY34-1990" fmla="*/ 4323 h 10000"/>
                <a:gd name="connsiteX35-1991" fmla="*/ 4905 w 10000"/>
                <a:gd name="connsiteY35-1992" fmla="*/ 3605 h 10000"/>
                <a:gd name="connsiteX36-1993" fmla="*/ 5284 w 10000"/>
                <a:gd name="connsiteY36-1994" fmla="*/ 3605 h 10000"/>
                <a:gd name="connsiteX37-1995" fmla="*/ 5664 w 10000"/>
                <a:gd name="connsiteY37-1996" fmla="*/ 2884 h 10000"/>
                <a:gd name="connsiteX38-1997" fmla="*/ 6043 w 10000"/>
                <a:gd name="connsiteY38-1998" fmla="*/ 2884 h 10000"/>
                <a:gd name="connsiteX39-1999" fmla="*/ 6422 w 10000"/>
                <a:gd name="connsiteY39-2000" fmla="*/ 2162 h 10000"/>
                <a:gd name="connsiteX40-2001" fmla="*/ 6611 w 10000"/>
                <a:gd name="connsiteY40-2002" fmla="*/ 2162 h 10000"/>
                <a:gd name="connsiteX41-2003" fmla="*/ 6801 w 10000"/>
                <a:gd name="connsiteY41-2004" fmla="*/ 1442 h 10000"/>
                <a:gd name="connsiteX42-2005" fmla="*/ 6991 w 10000"/>
                <a:gd name="connsiteY42-2006" fmla="*/ 1442 h 10000"/>
                <a:gd name="connsiteX43-2007" fmla="*/ 7180 w 10000"/>
                <a:gd name="connsiteY43-2008" fmla="*/ 1442 h 10000"/>
                <a:gd name="connsiteX44-2009" fmla="*/ 7346 w 10000"/>
                <a:gd name="connsiteY44-2010" fmla="*/ 721 h 10000"/>
                <a:gd name="connsiteX45-2011" fmla="*/ 7725 w 10000"/>
                <a:gd name="connsiteY45-2012" fmla="*/ 0 h 10000"/>
                <a:gd name="connsiteX46-2013" fmla="*/ 7915 w 10000"/>
                <a:gd name="connsiteY46-2014" fmla="*/ 721 h 10000"/>
                <a:gd name="connsiteX47-2015" fmla="*/ 8104 w 10000"/>
                <a:gd name="connsiteY47-2016" fmla="*/ 721 h 10000"/>
                <a:gd name="connsiteX48-2017" fmla="*/ 8483 w 10000"/>
                <a:gd name="connsiteY48-2018" fmla="*/ 1442 h 10000"/>
                <a:gd name="connsiteX49-2019" fmla="*/ 8863 w 10000"/>
                <a:gd name="connsiteY49-2020" fmla="*/ 2162 h 10000"/>
                <a:gd name="connsiteX50-2021" fmla="*/ 9431 w 10000"/>
                <a:gd name="connsiteY50-2022" fmla="*/ 3605 h 10000"/>
                <a:gd name="connsiteX51-2023" fmla="*/ 9621 w 10000"/>
                <a:gd name="connsiteY51-2024" fmla="*/ 4323 h 10000"/>
                <a:gd name="connsiteX52-2025" fmla="*/ 9810 w 10000"/>
                <a:gd name="connsiteY52-2026" fmla="*/ 5044 h 10000"/>
                <a:gd name="connsiteX53-2027" fmla="*/ 10000 w 10000"/>
                <a:gd name="connsiteY53-2028" fmla="*/ 5044 h 10000"/>
                <a:gd name="connsiteX54-2029" fmla="*/ 9810 w 10000"/>
                <a:gd name="connsiteY54-2030" fmla="*/ 5766 h 10000"/>
                <a:gd name="connsiteX55-2031" fmla="*/ 9810 w 10000"/>
                <a:gd name="connsiteY55-2032" fmla="*/ 6488 h 10000"/>
                <a:gd name="connsiteX0-2033" fmla="*/ 7180 w 10000"/>
                <a:gd name="connsiteY0-2034" fmla="*/ 6488 h 10000"/>
                <a:gd name="connsiteX1-2035" fmla="*/ 7180 w 10000"/>
                <a:gd name="connsiteY1-2036" fmla="*/ 5766 h 10000"/>
                <a:gd name="connsiteX2-2037" fmla="*/ 7180 w 10000"/>
                <a:gd name="connsiteY2-2038" fmla="*/ 5766 h 10000"/>
                <a:gd name="connsiteX3-2039" fmla="*/ 6991 w 10000"/>
                <a:gd name="connsiteY3-2040" fmla="*/ 5044 h 10000"/>
                <a:gd name="connsiteX4-2041" fmla="*/ 6801 w 10000"/>
                <a:gd name="connsiteY4-2042" fmla="*/ 5044 h 10000"/>
                <a:gd name="connsiteX5-2043" fmla="*/ 6611 w 10000"/>
                <a:gd name="connsiteY5-2044" fmla="*/ 5044 h 10000"/>
                <a:gd name="connsiteX6-2045" fmla="*/ 6422 w 10000"/>
                <a:gd name="connsiteY6-2046" fmla="*/ 5766 h 10000"/>
                <a:gd name="connsiteX7-2047" fmla="*/ 6232 w 10000"/>
                <a:gd name="connsiteY7-2048" fmla="*/ 5766 h 10000"/>
                <a:gd name="connsiteX8-2049" fmla="*/ 5853 w 10000"/>
                <a:gd name="connsiteY8-2050" fmla="*/ 5766 h 10000"/>
                <a:gd name="connsiteX9-2051" fmla="*/ 5474 w 10000"/>
                <a:gd name="connsiteY9-2052" fmla="*/ 6488 h 10000"/>
                <a:gd name="connsiteX10-2053" fmla="*/ 5095 w 10000"/>
                <a:gd name="connsiteY10-2054" fmla="*/ 6488 h 10000"/>
                <a:gd name="connsiteX11-2055" fmla="*/ 4526 w 10000"/>
                <a:gd name="connsiteY11-2056" fmla="*/ 7210 h 10000"/>
                <a:gd name="connsiteX12-2057" fmla="*/ 3957 w 10000"/>
                <a:gd name="connsiteY12-2058" fmla="*/ 7931 h 10000"/>
                <a:gd name="connsiteX13-2059" fmla="*/ 3389 w 10000"/>
                <a:gd name="connsiteY13-2060" fmla="*/ 8652 h 10000"/>
                <a:gd name="connsiteX14-2061" fmla="*/ 2820 w 10000"/>
                <a:gd name="connsiteY14-2062" fmla="*/ 8652 h 10000"/>
                <a:gd name="connsiteX15-2063" fmla="*/ 2464 w 10000"/>
                <a:gd name="connsiteY15-2064" fmla="*/ 9285 h 10000"/>
                <a:gd name="connsiteX16-2065" fmla="*/ 2085 w 10000"/>
                <a:gd name="connsiteY16-2066" fmla="*/ 9285 h 10000"/>
                <a:gd name="connsiteX17-2067" fmla="*/ 1706 w 10000"/>
                <a:gd name="connsiteY17-2068" fmla="*/ 10000 h 10000"/>
                <a:gd name="connsiteX18-2069" fmla="*/ 1517 w 10000"/>
                <a:gd name="connsiteY18-2070" fmla="*/ 10000 h 10000"/>
                <a:gd name="connsiteX19-2071" fmla="*/ 1327 w 10000"/>
                <a:gd name="connsiteY19-2072" fmla="*/ 10000 h 10000"/>
                <a:gd name="connsiteX20-2073" fmla="*/ 1327 w 10000"/>
                <a:gd name="connsiteY20-2074" fmla="*/ 10000 h 10000"/>
                <a:gd name="connsiteX21-2075" fmla="*/ 1137 w 10000"/>
                <a:gd name="connsiteY21-2076" fmla="*/ 10000 h 10000"/>
                <a:gd name="connsiteX22-2077" fmla="*/ 948 w 10000"/>
                <a:gd name="connsiteY22-2078" fmla="*/ 10000 h 10000"/>
                <a:gd name="connsiteX23-2079" fmla="*/ 758 w 10000"/>
                <a:gd name="connsiteY23-2080" fmla="*/ 9285 h 10000"/>
                <a:gd name="connsiteX24-2081" fmla="*/ 569 w 10000"/>
                <a:gd name="connsiteY24-2082" fmla="*/ 8652 h 10000"/>
                <a:gd name="connsiteX25-2083" fmla="*/ 379 w 10000"/>
                <a:gd name="connsiteY25-2084" fmla="*/ 7931 h 10000"/>
                <a:gd name="connsiteX26-2085" fmla="*/ 190 w 10000"/>
                <a:gd name="connsiteY26-2086" fmla="*/ 7210 h 10000"/>
                <a:gd name="connsiteX27-2087" fmla="*/ 0 w 10000"/>
                <a:gd name="connsiteY27-2088" fmla="*/ 6488 h 10000"/>
                <a:gd name="connsiteX28-2089" fmla="*/ 0 w 10000"/>
                <a:gd name="connsiteY28-2090" fmla="*/ 6488 h 10000"/>
                <a:gd name="connsiteX29-2091" fmla="*/ 948 w 10000"/>
                <a:gd name="connsiteY29-2092" fmla="*/ 5766 h 10000"/>
                <a:gd name="connsiteX30-2093" fmla="*/ 1896 w 10000"/>
                <a:gd name="connsiteY30-2094" fmla="*/ 5766 h 10000"/>
                <a:gd name="connsiteX31-2095" fmla="*/ 2464 w 10000"/>
                <a:gd name="connsiteY31-2096" fmla="*/ 5044 h 10000"/>
                <a:gd name="connsiteX32-2097" fmla="*/ 3009 w 10000"/>
                <a:gd name="connsiteY32-2098" fmla="*/ 5044 h 10000"/>
                <a:gd name="connsiteX33-2099" fmla="*/ 3957 w 10000"/>
                <a:gd name="connsiteY33-2100" fmla="*/ 4323 h 10000"/>
                <a:gd name="connsiteX34-2101" fmla="*/ 4905 w 10000"/>
                <a:gd name="connsiteY34-2102" fmla="*/ 3605 h 10000"/>
                <a:gd name="connsiteX35-2103" fmla="*/ 5284 w 10000"/>
                <a:gd name="connsiteY35-2104" fmla="*/ 3605 h 10000"/>
                <a:gd name="connsiteX36-2105" fmla="*/ 5664 w 10000"/>
                <a:gd name="connsiteY36-2106" fmla="*/ 2884 h 10000"/>
                <a:gd name="connsiteX37-2107" fmla="*/ 6043 w 10000"/>
                <a:gd name="connsiteY37-2108" fmla="*/ 2884 h 10000"/>
                <a:gd name="connsiteX38-2109" fmla="*/ 6422 w 10000"/>
                <a:gd name="connsiteY38-2110" fmla="*/ 2162 h 10000"/>
                <a:gd name="connsiteX39-2111" fmla="*/ 6611 w 10000"/>
                <a:gd name="connsiteY39-2112" fmla="*/ 2162 h 10000"/>
                <a:gd name="connsiteX40-2113" fmla="*/ 6801 w 10000"/>
                <a:gd name="connsiteY40-2114" fmla="*/ 1442 h 10000"/>
                <a:gd name="connsiteX41-2115" fmla="*/ 6991 w 10000"/>
                <a:gd name="connsiteY41-2116" fmla="*/ 1442 h 10000"/>
                <a:gd name="connsiteX42-2117" fmla="*/ 7180 w 10000"/>
                <a:gd name="connsiteY42-2118" fmla="*/ 1442 h 10000"/>
                <a:gd name="connsiteX43-2119" fmla="*/ 7346 w 10000"/>
                <a:gd name="connsiteY43-2120" fmla="*/ 721 h 10000"/>
                <a:gd name="connsiteX44-2121" fmla="*/ 7725 w 10000"/>
                <a:gd name="connsiteY44-2122" fmla="*/ 0 h 10000"/>
                <a:gd name="connsiteX45-2123" fmla="*/ 7915 w 10000"/>
                <a:gd name="connsiteY45-2124" fmla="*/ 721 h 10000"/>
                <a:gd name="connsiteX46-2125" fmla="*/ 8104 w 10000"/>
                <a:gd name="connsiteY46-2126" fmla="*/ 721 h 10000"/>
                <a:gd name="connsiteX47-2127" fmla="*/ 8483 w 10000"/>
                <a:gd name="connsiteY47-2128" fmla="*/ 1442 h 10000"/>
                <a:gd name="connsiteX48-2129" fmla="*/ 8863 w 10000"/>
                <a:gd name="connsiteY48-2130" fmla="*/ 2162 h 10000"/>
                <a:gd name="connsiteX49-2131" fmla="*/ 9431 w 10000"/>
                <a:gd name="connsiteY49-2132" fmla="*/ 3605 h 10000"/>
                <a:gd name="connsiteX50-2133" fmla="*/ 9621 w 10000"/>
                <a:gd name="connsiteY50-2134" fmla="*/ 4323 h 10000"/>
                <a:gd name="connsiteX51-2135" fmla="*/ 9810 w 10000"/>
                <a:gd name="connsiteY51-2136" fmla="*/ 5044 h 10000"/>
                <a:gd name="connsiteX52-2137" fmla="*/ 10000 w 10000"/>
                <a:gd name="connsiteY52-2138" fmla="*/ 5044 h 10000"/>
                <a:gd name="connsiteX53-2139" fmla="*/ 9810 w 10000"/>
                <a:gd name="connsiteY53-2140" fmla="*/ 5766 h 10000"/>
                <a:gd name="connsiteX54-2141" fmla="*/ 9810 w 10000"/>
                <a:gd name="connsiteY54-2142" fmla="*/ 6488 h 10000"/>
                <a:gd name="connsiteX0-2143" fmla="*/ 7180 w 10000"/>
                <a:gd name="connsiteY0-2144" fmla="*/ 6488 h 10000"/>
                <a:gd name="connsiteX1-2145" fmla="*/ 7180 w 10000"/>
                <a:gd name="connsiteY1-2146" fmla="*/ 5766 h 10000"/>
                <a:gd name="connsiteX2-2147" fmla="*/ 7180 w 10000"/>
                <a:gd name="connsiteY2-2148" fmla="*/ 5766 h 10000"/>
                <a:gd name="connsiteX3-2149" fmla="*/ 6991 w 10000"/>
                <a:gd name="connsiteY3-2150" fmla="*/ 5044 h 10000"/>
                <a:gd name="connsiteX4-2151" fmla="*/ 6801 w 10000"/>
                <a:gd name="connsiteY4-2152" fmla="*/ 5044 h 10000"/>
                <a:gd name="connsiteX5-2153" fmla="*/ 6611 w 10000"/>
                <a:gd name="connsiteY5-2154" fmla="*/ 5044 h 10000"/>
                <a:gd name="connsiteX6-2155" fmla="*/ 6422 w 10000"/>
                <a:gd name="connsiteY6-2156" fmla="*/ 5766 h 10000"/>
                <a:gd name="connsiteX7-2157" fmla="*/ 6232 w 10000"/>
                <a:gd name="connsiteY7-2158" fmla="*/ 5766 h 10000"/>
                <a:gd name="connsiteX8-2159" fmla="*/ 5853 w 10000"/>
                <a:gd name="connsiteY8-2160" fmla="*/ 5766 h 10000"/>
                <a:gd name="connsiteX9-2161" fmla="*/ 5474 w 10000"/>
                <a:gd name="connsiteY9-2162" fmla="*/ 6488 h 10000"/>
                <a:gd name="connsiteX10-2163" fmla="*/ 5095 w 10000"/>
                <a:gd name="connsiteY10-2164" fmla="*/ 6488 h 10000"/>
                <a:gd name="connsiteX11-2165" fmla="*/ 4526 w 10000"/>
                <a:gd name="connsiteY11-2166" fmla="*/ 7210 h 10000"/>
                <a:gd name="connsiteX12-2167" fmla="*/ 3957 w 10000"/>
                <a:gd name="connsiteY12-2168" fmla="*/ 7931 h 10000"/>
                <a:gd name="connsiteX13-2169" fmla="*/ 3389 w 10000"/>
                <a:gd name="connsiteY13-2170" fmla="*/ 8652 h 10000"/>
                <a:gd name="connsiteX14-2171" fmla="*/ 2820 w 10000"/>
                <a:gd name="connsiteY14-2172" fmla="*/ 8652 h 10000"/>
                <a:gd name="connsiteX15-2173" fmla="*/ 2464 w 10000"/>
                <a:gd name="connsiteY15-2174" fmla="*/ 9285 h 10000"/>
                <a:gd name="connsiteX16-2175" fmla="*/ 2085 w 10000"/>
                <a:gd name="connsiteY16-2176" fmla="*/ 9285 h 10000"/>
                <a:gd name="connsiteX17-2177" fmla="*/ 1706 w 10000"/>
                <a:gd name="connsiteY17-2178" fmla="*/ 10000 h 10000"/>
                <a:gd name="connsiteX18-2179" fmla="*/ 1517 w 10000"/>
                <a:gd name="connsiteY18-2180" fmla="*/ 10000 h 10000"/>
                <a:gd name="connsiteX19-2181" fmla="*/ 1327 w 10000"/>
                <a:gd name="connsiteY19-2182" fmla="*/ 10000 h 10000"/>
                <a:gd name="connsiteX20-2183" fmla="*/ 1327 w 10000"/>
                <a:gd name="connsiteY20-2184" fmla="*/ 10000 h 10000"/>
                <a:gd name="connsiteX21-2185" fmla="*/ 1137 w 10000"/>
                <a:gd name="connsiteY21-2186" fmla="*/ 10000 h 10000"/>
                <a:gd name="connsiteX22-2187" fmla="*/ 948 w 10000"/>
                <a:gd name="connsiteY22-2188" fmla="*/ 10000 h 10000"/>
                <a:gd name="connsiteX23-2189" fmla="*/ 758 w 10000"/>
                <a:gd name="connsiteY23-2190" fmla="*/ 9285 h 10000"/>
                <a:gd name="connsiteX24-2191" fmla="*/ 569 w 10000"/>
                <a:gd name="connsiteY24-2192" fmla="*/ 8652 h 10000"/>
                <a:gd name="connsiteX25-2193" fmla="*/ 379 w 10000"/>
                <a:gd name="connsiteY25-2194" fmla="*/ 7931 h 10000"/>
                <a:gd name="connsiteX26-2195" fmla="*/ 190 w 10000"/>
                <a:gd name="connsiteY26-2196" fmla="*/ 7210 h 10000"/>
                <a:gd name="connsiteX27-2197" fmla="*/ 0 w 10000"/>
                <a:gd name="connsiteY27-2198" fmla="*/ 6488 h 10000"/>
                <a:gd name="connsiteX28-2199" fmla="*/ 0 w 10000"/>
                <a:gd name="connsiteY28-2200" fmla="*/ 6488 h 10000"/>
                <a:gd name="connsiteX29-2201" fmla="*/ 948 w 10000"/>
                <a:gd name="connsiteY29-2202" fmla="*/ 5766 h 10000"/>
                <a:gd name="connsiteX30-2203" fmla="*/ 1896 w 10000"/>
                <a:gd name="connsiteY30-2204" fmla="*/ 5766 h 10000"/>
                <a:gd name="connsiteX31-2205" fmla="*/ 2464 w 10000"/>
                <a:gd name="connsiteY31-2206" fmla="*/ 5044 h 10000"/>
                <a:gd name="connsiteX32-2207" fmla="*/ 3009 w 10000"/>
                <a:gd name="connsiteY32-2208" fmla="*/ 5044 h 10000"/>
                <a:gd name="connsiteX33-2209" fmla="*/ 3957 w 10000"/>
                <a:gd name="connsiteY33-2210" fmla="*/ 4323 h 10000"/>
                <a:gd name="connsiteX34-2211" fmla="*/ 4905 w 10000"/>
                <a:gd name="connsiteY34-2212" fmla="*/ 3605 h 10000"/>
                <a:gd name="connsiteX35-2213" fmla="*/ 5284 w 10000"/>
                <a:gd name="connsiteY35-2214" fmla="*/ 3605 h 10000"/>
                <a:gd name="connsiteX36-2215" fmla="*/ 5664 w 10000"/>
                <a:gd name="connsiteY36-2216" fmla="*/ 2884 h 10000"/>
                <a:gd name="connsiteX37-2217" fmla="*/ 6043 w 10000"/>
                <a:gd name="connsiteY37-2218" fmla="*/ 2884 h 10000"/>
                <a:gd name="connsiteX38-2219" fmla="*/ 6422 w 10000"/>
                <a:gd name="connsiteY38-2220" fmla="*/ 2162 h 10000"/>
                <a:gd name="connsiteX39-2221" fmla="*/ 6611 w 10000"/>
                <a:gd name="connsiteY39-2222" fmla="*/ 2162 h 10000"/>
                <a:gd name="connsiteX40-2223" fmla="*/ 6801 w 10000"/>
                <a:gd name="connsiteY40-2224" fmla="*/ 1442 h 10000"/>
                <a:gd name="connsiteX41-2225" fmla="*/ 6991 w 10000"/>
                <a:gd name="connsiteY41-2226" fmla="*/ 1442 h 10000"/>
                <a:gd name="connsiteX42-2227" fmla="*/ 7180 w 10000"/>
                <a:gd name="connsiteY42-2228" fmla="*/ 1442 h 10000"/>
                <a:gd name="connsiteX43-2229" fmla="*/ 7346 w 10000"/>
                <a:gd name="connsiteY43-2230" fmla="*/ 721 h 10000"/>
                <a:gd name="connsiteX44-2231" fmla="*/ 7725 w 10000"/>
                <a:gd name="connsiteY44-2232" fmla="*/ 0 h 10000"/>
                <a:gd name="connsiteX45-2233" fmla="*/ 7915 w 10000"/>
                <a:gd name="connsiteY45-2234" fmla="*/ 721 h 10000"/>
                <a:gd name="connsiteX46-2235" fmla="*/ 8104 w 10000"/>
                <a:gd name="connsiteY46-2236" fmla="*/ 721 h 10000"/>
                <a:gd name="connsiteX47-2237" fmla="*/ 8483 w 10000"/>
                <a:gd name="connsiteY47-2238" fmla="*/ 1442 h 10000"/>
                <a:gd name="connsiteX48-2239" fmla="*/ 8863 w 10000"/>
                <a:gd name="connsiteY48-2240" fmla="*/ 2162 h 10000"/>
                <a:gd name="connsiteX49-2241" fmla="*/ 9431 w 10000"/>
                <a:gd name="connsiteY49-2242" fmla="*/ 3605 h 10000"/>
                <a:gd name="connsiteX50-2243" fmla="*/ 9621 w 10000"/>
                <a:gd name="connsiteY50-2244" fmla="*/ 4323 h 10000"/>
                <a:gd name="connsiteX51-2245" fmla="*/ 9810 w 10000"/>
                <a:gd name="connsiteY51-2246" fmla="*/ 5044 h 10000"/>
                <a:gd name="connsiteX52-2247" fmla="*/ 10000 w 10000"/>
                <a:gd name="connsiteY52-2248" fmla="*/ 5044 h 10000"/>
                <a:gd name="connsiteX53-2249" fmla="*/ 9810 w 10000"/>
                <a:gd name="connsiteY53-2250" fmla="*/ 5766 h 10000"/>
                <a:gd name="connsiteX0-2251" fmla="*/ 7180 w 10000"/>
                <a:gd name="connsiteY0-2252" fmla="*/ 6488 h 10000"/>
                <a:gd name="connsiteX1-2253" fmla="*/ 7180 w 10000"/>
                <a:gd name="connsiteY1-2254" fmla="*/ 5766 h 10000"/>
                <a:gd name="connsiteX2-2255" fmla="*/ 6991 w 10000"/>
                <a:gd name="connsiteY2-2256" fmla="*/ 5044 h 10000"/>
                <a:gd name="connsiteX3-2257" fmla="*/ 6801 w 10000"/>
                <a:gd name="connsiteY3-2258" fmla="*/ 5044 h 10000"/>
                <a:gd name="connsiteX4-2259" fmla="*/ 6611 w 10000"/>
                <a:gd name="connsiteY4-2260" fmla="*/ 5044 h 10000"/>
                <a:gd name="connsiteX5-2261" fmla="*/ 6422 w 10000"/>
                <a:gd name="connsiteY5-2262" fmla="*/ 5766 h 10000"/>
                <a:gd name="connsiteX6-2263" fmla="*/ 6232 w 10000"/>
                <a:gd name="connsiteY6-2264" fmla="*/ 5766 h 10000"/>
                <a:gd name="connsiteX7-2265" fmla="*/ 5853 w 10000"/>
                <a:gd name="connsiteY7-2266" fmla="*/ 5766 h 10000"/>
                <a:gd name="connsiteX8-2267" fmla="*/ 5474 w 10000"/>
                <a:gd name="connsiteY8-2268" fmla="*/ 6488 h 10000"/>
                <a:gd name="connsiteX9-2269" fmla="*/ 5095 w 10000"/>
                <a:gd name="connsiteY9-2270" fmla="*/ 6488 h 10000"/>
                <a:gd name="connsiteX10-2271" fmla="*/ 4526 w 10000"/>
                <a:gd name="connsiteY10-2272" fmla="*/ 7210 h 10000"/>
                <a:gd name="connsiteX11-2273" fmla="*/ 3957 w 10000"/>
                <a:gd name="connsiteY11-2274" fmla="*/ 7931 h 10000"/>
                <a:gd name="connsiteX12-2275" fmla="*/ 3389 w 10000"/>
                <a:gd name="connsiteY12-2276" fmla="*/ 8652 h 10000"/>
                <a:gd name="connsiteX13-2277" fmla="*/ 2820 w 10000"/>
                <a:gd name="connsiteY13-2278" fmla="*/ 8652 h 10000"/>
                <a:gd name="connsiteX14-2279" fmla="*/ 2464 w 10000"/>
                <a:gd name="connsiteY14-2280" fmla="*/ 9285 h 10000"/>
                <a:gd name="connsiteX15-2281" fmla="*/ 2085 w 10000"/>
                <a:gd name="connsiteY15-2282" fmla="*/ 9285 h 10000"/>
                <a:gd name="connsiteX16-2283" fmla="*/ 1706 w 10000"/>
                <a:gd name="connsiteY16-2284" fmla="*/ 10000 h 10000"/>
                <a:gd name="connsiteX17-2285" fmla="*/ 1517 w 10000"/>
                <a:gd name="connsiteY17-2286" fmla="*/ 10000 h 10000"/>
                <a:gd name="connsiteX18-2287" fmla="*/ 1327 w 10000"/>
                <a:gd name="connsiteY18-2288" fmla="*/ 10000 h 10000"/>
                <a:gd name="connsiteX19-2289" fmla="*/ 1327 w 10000"/>
                <a:gd name="connsiteY19-2290" fmla="*/ 10000 h 10000"/>
                <a:gd name="connsiteX20-2291" fmla="*/ 1137 w 10000"/>
                <a:gd name="connsiteY20-2292" fmla="*/ 10000 h 10000"/>
                <a:gd name="connsiteX21-2293" fmla="*/ 948 w 10000"/>
                <a:gd name="connsiteY21-2294" fmla="*/ 10000 h 10000"/>
                <a:gd name="connsiteX22-2295" fmla="*/ 758 w 10000"/>
                <a:gd name="connsiteY22-2296" fmla="*/ 9285 h 10000"/>
                <a:gd name="connsiteX23-2297" fmla="*/ 569 w 10000"/>
                <a:gd name="connsiteY23-2298" fmla="*/ 8652 h 10000"/>
                <a:gd name="connsiteX24-2299" fmla="*/ 379 w 10000"/>
                <a:gd name="connsiteY24-2300" fmla="*/ 7931 h 10000"/>
                <a:gd name="connsiteX25-2301" fmla="*/ 190 w 10000"/>
                <a:gd name="connsiteY25-2302" fmla="*/ 7210 h 10000"/>
                <a:gd name="connsiteX26-2303" fmla="*/ 0 w 10000"/>
                <a:gd name="connsiteY26-2304" fmla="*/ 6488 h 10000"/>
                <a:gd name="connsiteX27-2305" fmla="*/ 0 w 10000"/>
                <a:gd name="connsiteY27-2306" fmla="*/ 6488 h 10000"/>
                <a:gd name="connsiteX28-2307" fmla="*/ 948 w 10000"/>
                <a:gd name="connsiteY28-2308" fmla="*/ 5766 h 10000"/>
                <a:gd name="connsiteX29-2309" fmla="*/ 1896 w 10000"/>
                <a:gd name="connsiteY29-2310" fmla="*/ 5766 h 10000"/>
                <a:gd name="connsiteX30-2311" fmla="*/ 2464 w 10000"/>
                <a:gd name="connsiteY30-2312" fmla="*/ 5044 h 10000"/>
                <a:gd name="connsiteX31-2313" fmla="*/ 3009 w 10000"/>
                <a:gd name="connsiteY31-2314" fmla="*/ 5044 h 10000"/>
                <a:gd name="connsiteX32-2315" fmla="*/ 3957 w 10000"/>
                <a:gd name="connsiteY32-2316" fmla="*/ 4323 h 10000"/>
                <a:gd name="connsiteX33-2317" fmla="*/ 4905 w 10000"/>
                <a:gd name="connsiteY33-2318" fmla="*/ 3605 h 10000"/>
                <a:gd name="connsiteX34-2319" fmla="*/ 5284 w 10000"/>
                <a:gd name="connsiteY34-2320" fmla="*/ 3605 h 10000"/>
                <a:gd name="connsiteX35-2321" fmla="*/ 5664 w 10000"/>
                <a:gd name="connsiteY35-2322" fmla="*/ 2884 h 10000"/>
                <a:gd name="connsiteX36-2323" fmla="*/ 6043 w 10000"/>
                <a:gd name="connsiteY36-2324" fmla="*/ 2884 h 10000"/>
                <a:gd name="connsiteX37-2325" fmla="*/ 6422 w 10000"/>
                <a:gd name="connsiteY37-2326" fmla="*/ 2162 h 10000"/>
                <a:gd name="connsiteX38-2327" fmla="*/ 6611 w 10000"/>
                <a:gd name="connsiteY38-2328" fmla="*/ 2162 h 10000"/>
                <a:gd name="connsiteX39-2329" fmla="*/ 6801 w 10000"/>
                <a:gd name="connsiteY39-2330" fmla="*/ 1442 h 10000"/>
                <a:gd name="connsiteX40-2331" fmla="*/ 6991 w 10000"/>
                <a:gd name="connsiteY40-2332" fmla="*/ 1442 h 10000"/>
                <a:gd name="connsiteX41-2333" fmla="*/ 7180 w 10000"/>
                <a:gd name="connsiteY41-2334" fmla="*/ 1442 h 10000"/>
                <a:gd name="connsiteX42-2335" fmla="*/ 7346 w 10000"/>
                <a:gd name="connsiteY42-2336" fmla="*/ 721 h 10000"/>
                <a:gd name="connsiteX43-2337" fmla="*/ 7725 w 10000"/>
                <a:gd name="connsiteY43-2338" fmla="*/ 0 h 10000"/>
                <a:gd name="connsiteX44-2339" fmla="*/ 7915 w 10000"/>
                <a:gd name="connsiteY44-2340" fmla="*/ 721 h 10000"/>
                <a:gd name="connsiteX45-2341" fmla="*/ 8104 w 10000"/>
                <a:gd name="connsiteY45-2342" fmla="*/ 721 h 10000"/>
                <a:gd name="connsiteX46-2343" fmla="*/ 8483 w 10000"/>
                <a:gd name="connsiteY46-2344" fmla="*/ 1442 h 10000"/>
                <a:gd name="connsiteX47-2345" fmla="*/ 8863 w 10000"/>
                <a:gd name="connsiteY47-2346" fmla="*/ 2162 h 10000"/>
                <a:gd name="connsiteX48-2347" fmla="*/ 9431 w 10000"/>
                <a:gd name="connsiteY48-2348" fmla="*/ 3605 h 10000"/>
                <a:gd name="connsiteX49-2349" fmla="*/ 9621 w 10000"/>
                <a:gd name="connsiteY49-2350" fmla="*/ 4323 h 10000"/>
                <a:gd name="connsiteX50-2351" fmla="*/ 9810 w 10000"/>
                <a:gd name="connsiteY50-2352" fmla="*/ 5044 h 10000"/>
                <a:gd name="connsiteX51-2353" fmla="*/ 10000 w 10000"/>
                <a:gd name="connsiteY51-2354" fmla="*/ 5044 h 10000"/>
                <a:gd name="connsiteX52-2355" fmla="*/ 9810 w 10000"/>
                <a:gd name="connsiteY52-2356" fmla="*/ 5766 h 10000"/>
                <a:gd name="connsiteX0-2357" fmla="*/ 7180 w 10000"/>
                <a:gd name="connsiteY0-2358" fmla="*/ 6488 h 10000"/>
                <a:gd name="connsiteX1-2359" fmla="*/ 6991 w 10000"/>
                <a:gd name="connsiteY1-2360" fmla="*/ 5044 h 10000"/>
                <a:gd name="connsiteX2-2361" fmla="*/ 6801 w 10000"/>
                <a:gd name="connsiteY2-2362" fmla="*/ 5044 h 10000"/>
                <a:gd name="connsiteX3-2363" fmla="*/ 6611 w 10000"/>
                <a:gd name="connsiteY3-2364" fmla="*/ 5044 h 10000"/>
                <a:gd name="connsiteX4-2365" fmla="*/ 6422 w 10000"/>
                <a:gd name="connsiteY4-2366" fmla="*/ 5766 h 10000"/>
                <a:gd name="connsiteX5-2367" fmla="*/ 6232 w 10000"/>
                <a:gd name="connsiteY5-2368" fmla="*/ 5766 h 10000"/>
                <a:gd name="connsiteX6-2369" fmla="*/ 5853 w 10000"/>
                <a:gd name="connsiteY6-2370" fmla="*/ 5766 h 10000"/>
                <a:gd name="connsiteX7-2371" fmla="*/ 5474 w 10000"/>
                <a:gd name="connsiteY7-2372" fmla="*/ 6488 h 10000"/>
                <a:gd name="connsiteX8-2373" fmla="*/ 5095 w 10000"/>
                <a:gd name="connsiteY8-2374" fmla="*/ 6488 h 10000"/>
                <a:gd name="connsiteX9-2375" fmla="*/ 4526 w 10000"/>
                <a:gd name="connsiteY9-2376" fmla="*/ 7210 h 10000"/>
                <a:gd name="connsiteX10-2377" fmla="*/ 3957 w 10000"/>
                <a:gd name="connsiteY10-2378" fmla="*/ 7931 h 10000"/>
                <a:gd name="connsiteX11-2379" fmla="*/ 3389 w 10000"/>
                <a:gd name="connsiteY11-2380" fmla="*/ 8652 h 10000"/>
                <a:gd name="connsiteX12-2381" fmla="*/ 2820 w 10000"/>
                <a:gd name="connsiteY12-2382" fmla="*/ 8652 h 10000"/>
                <a:gd name="connsiteX13-2383" fmla="*/ 2464 w 10000"/>
                <a:gd name="connsiteY13-2384" fmla="*/ 9285 h 10000"/>
                <a:gd name="connsiteX14-2385" fmla="*/ 2085 w 10000"/>
                <a:gd name="connsiteY14-2386" fmla="*/ 9285 h 10000"/>
                <a:gd name="connsiteX15-2387" fmla="*/ 1706 w 10000"/>
                <a:gd name="connsiteY15-2388" fmla="*/ 10000 h 10000"/>
                <a:gd name="connsiteX16-2389" fmla="*/ 1517 w 10000"/>
                <a:gd name="connsiteY16-2390" fmla="*/ 10000 h 10000"/>
                <a:gd name="connsiteX17-2391" fmla="*/ 1327 w 10000"/>
                <a:gd name="connsiteY17-2392" fmla="*/ 10000 h 10000"/>
                <a:gd name="connsiteX18-2393" fmla="*/ 1327 w 10000"/>
                <a:gd name="connsiteY18-2394" fmla="*/ 10000 h 10000"/>
                <a:gd name="connsiteX19-2395" fmla="*/ 1137 w 10000"/>
                <a:gd name="connsiteY19-2396" fmla="*/ 10000 h 10000"/>
                <a:gd name="connsiteX20-2397" fmla="*/ 948 w 10000"/>
                <a:gd name="connsiteY20-2398" fmla="*/ 10000 h 10000"/>
                <a:gd name="connsiteX21-2399" fmla="*/ 758 w 10000"/>
                <a:gd name="connsiteY21-2400" fmla="*/ 9285 h 10000"/>
                <a:gd name="connsiteX22-2401" fmla="*/ 569 w 10000"/>
                <a:gd name="connsiteY22-2402" fmla="*/ 8652 h 10000"/>
                <a:gd name="connsiteX23-2403" fmla="*/ 379 w 10000"/>
                <a:gd name="connsiteY23-2404" fmla="*/ 7931 h 10000"/>
                <a:gd name="connsiteX24-2405" fmla="*/ 190 w 10000"/>
                <a:gd name="connsiteY24-2406" fmla="*/ 7210 h 10000"/>
                <a:gd name="connsiteX25-2407" fmla="*/ 0 w 10000"/>
                <a:gd name="connsiteY25-2408" fmla="*/ 6488 h 10000"/>
                <a:gd name="connsiteX26-2409" fmla="*/ 0 w 10000"/>
                <a:gd name="connsiteY26-2410" fmla="*/ 6488 h 10000"/>
                <a:gd name="connsiteX27-2411" fmla="*/ 948 w 10000"/>
                <a:gd name="connsiteY27-2412" fmla="*/ 5766 h 10000"/>
                <a:gd name="connsiteX28-2413" fmla="*/ 1896 w 10000"/>
                <a:gd name="connsiteY28-2414" fmla="*/ 5766 h 10000"/>
                <a:gd name="connsiteX29-2415" fmla="*/ 2464 w 10000"/>
                <a:gd name="connsiteY29-2416" fmla="*/ 5044 h 10000"/>
                <a:gd name="connsiteX30-2417" fmla="*/ 3009 w 10000"/>
                <a:gd name="connsiteY30-2418" fmla="*/ 5044 h 10000"/>
                <a:gd name="connsiteX31-2419" fmla="*/ 3957 w 10000"/>
                <a:gd name="connsiteY31-2420" fmla="*/ 4323 h 10000"/>
                <a:gd name="connsiteX32-2421" fmla="*/ 4905 w 10000"/>
                <a:gd name="connsiteY32-2422" fmla="*/ 3605 h 10000"/>
                <a:gd name="connsiteX33-2423" fmla="*/ 5284 w 10000"/>
                <a:gd name="connsiteY33-2424" fmla="*/ 3605 h 10000"/>
                <a:gd name="connsiteX34-2425" fmla="*/ 5664 w 10000"/>
                <a:gd name="connsiteY34-2426" fmla="*/ 2884 h 10000"/>
                <a:gd name="connsiteX35-2427" fmla="*/ 6043 w 10000"/>
                <a:gd name="connsiteY35-2428" fmla="*/ 2884 h 10000"/>
                <a:gd name="connsiteX36-2429" fmla="*/ 6422 w 10000"/>
                <a:gd name="connsiteY36-2430" fmla="*/ 2162 h 10000"/>
                <a:gd name="connsiteX37-2431" fmla="*/ 6611 w 10000"/>
                <a:gd name="connsiteY37-2432" fmla="*/ 2162 h 10000"/>
                <a:gd name="connsiteX38-2433" fmla="*/ 6801 w 10000"/>
                <a:gd name="connsiteY38-2434" fmla="*/ 1442 h 10000"/>
                <a:gd name="connsiteX39-2435" fmla="*/ 6991 w 10000"/>
                <a:gd name="connsiteY39-2436" fmla="*/ 1442 h 10000"/>
                <a:gd name="connsiteX40-2437" fmla="*/ 7180 w 10000"/>
                <a:gd name="connsiteY40-2438" fmla="*/ 1442 h 10000"/>
                <a:gd name="connsiteX41-2439" fmla="*/ 7346 w 10000"/>
                <a:gd name="connsiteY41-2440" fmla="*/ 721 h 10000"/>
                <a:gd name="connsiteX42-2441" fmla="*/ 7725 w 10000"/>
                <a:gd name="connsiteY42-2442" fmla="*/ 0 h 10000"/>
                <a:gd name="connsiteX43-2443" fmla="*/ 7915 w 10000"/>
                <a:gd name="connsiteY43-2444" fmla="*/ 721 h 10000"/>
                <a:gd name="connsiteX44-2445" fmla="*/ 8104 w 10000"/>
                <a:gd name="connsiteY44-2446" fmla="*/ 721 h 10000"/>
                <a:gd name="connsiteX45-2447" fmla="*/ 8483 w 10000"/>
                <a:gd name="connsiteY45-2448" fmla="*/ 1442 h 10000"/>
                <a:gd name="connsiteX46-2449" fmla="*/ 8863 w 10000"/>
                <a:gd name="connsiteY46-2450" fmla="*/ 2162 h 10000"/>
                <a:gd name="connsiteX47-2451" fmla="*/ 9431 w 10000"/>
                <a:gd name="connsiteY47-2452" fmla="*/ 3605 h 10000"/>
                <a:gd name="connsiteX48-2453" fmla="*/ 9621 w 10000"/>
                <a:gd name="connsiteY48-2454" fmla="*/ 4323 h 10000"/>
                <a:gd name="connsiteX49-2455" fmla="*/ 9810 w 10000"/>
                <a:gd name="connsiteY49-2456" fmla="*/ 5044 h 10000"/>
                <a:gd name="connsiteX50-2457" fmla="*/ 10000 w 10000"/>
                <a:gd name="connsiteY50-2458" fmla="*/ 5044 h 10000"/>
                <a:gd name="connsiteX51-2459" fmla="*/ 9810 w 10000"/>
                <a:gd name="connsiteY51-2460" fmla="*/ 5766 h 10000"/>
                <a:gd name="connsiteX0-2461" fmla="*/ 7180 w 10000"/>
                <a:gd name="connsiteY0-2462" fmla="*/ 6488 h 10000"/>
                <a:gd name="connsiteX1-2463" fmla="*/ 6991 w 10000"/>
                <a:gd name="connsiteY1-2464" fmla="*/ 5044 h 10000"/>
                <a:gd name="connsiteX2-2465" fmla="*/ 6801 w 10000"/>
                <a:gd name="connsiteY2-2466" fmla="*/ 5044 h 10000"/>
                <a:gd name="connsiteX3-2467" fmla="*/ 6611 w 10000"/>
                <a:gd name="connsiteY3-2468" fmla="*/ 5044 h 10000"/>
                <a:gd name="connsiteX4-2469" fmla="*/ 6422 w 10000"/>
                <a:gd name="connsiteY4-2470" fmla="*/ 5766 h 10000"/>
                <a:gd name="connsiteX5-2471" fmla="*/ 6232 w 10000"/>
                <a:gd name="connsiteY5-2472" fmla="*/ 5766 h 10000"/>
                <a:gd name="connsiteX6-2473" fmla="*/ 5853 w 10000"/>
                <a:gd name="connsiteY6-2474" fmla="*/ 5766 h 10000"/>
                <a:gd name="connsiteX7-2475" fmla="*/ 5474 w 10000"/>
                <a:gd name="connsiteY7-2476" fmla="*/ 6488 h 10000"/>
                <a:gd name="connsiteX8-2477" fmla="*/ 5095 w 10000"/>
                <a:gd name="connsiteY8-2478" fmla="*/ 6488 h 10000"/>
                <a:gd name="connsiteX9-2479" fmla="*/ 4526 w 10000"/>
                <a:gd name="connsiteY9-2480" fmla="*/ 7210 h 10000"/>
                <a:gd name="connsiteX10-2481" fmla="*/ 3957 w 10000"/>
                <a:gd name="connsiteY10-2482" fmla="*/ 7931 h 10000"/>
                <a:gd name="connsiteX11-2483" fmla="*/ 3389 w 10000"/>
                <a:gd name="connsiteY11-2484" fmla="*/ 8652 h 10000"/>
                <a:gd name="connsiteX12-2485" fmla="*/ 2820 w 10000"/>
                <a:gd name="connsiteY12-2486" fmla="*/ 8652 h 10000"/>
                <a:gd name="connsiteX13-2487" fmla="*/ 2464 w 10000"/>
                <a:gd name="connsiteY13-2488" fmla="*/ 9285 h 10000"/>
                <a:gd name="connsiteX14-2489" fmla="*/ 2085 w 10000"/>
                <a:gd name="connsiteY14-2490" fmla="*/ 9285 h 10000"/>
                <a:gd name="connsiteX15-2491" fmla="*/ 1706 w 10000"/>
                <a:gd name="connsiteY15-2492" fmla="*/ 10000 h 10000"/>
                <a:gd name="connsiteX16-2493" fmla="*/ 1517 w 10000"/>
                <a:gd name="connsiteY16-2494" fmla="*/ 10000 h 10000"/>
                <a:gd name="connsiteX17-2495" fmla="*/ 1327 w 10000"/>
                <a:gd name="connsiteY17-2496" fmla="*/ 10000 h 10000"/>
                <a:gd name="connsiteX18-2497" fmla="*/ 1327 w 10000"/>
                <a:gd name="connsiteY18-2498" fmla="*/ 10000 h 10000"/>
                <a:gd name="connsiteX19-2499" fmla="*/ 1137 w 10000"/>
                <a:gd name="connsiteY19-2500" fmla="*/ 10000 h 10000"/>
                <a:gd name="connsiteX20-2501" fmla="*/ 948 w 10000"/>
                <a:gd name="connsiteY20-2502" fmla="*/ 10000 h 10000"/>
                <a:gd name="connsiteX21-2503" fmla="*/ 758 w 10000"/>
                <a:gd name="connsiteY21-2504" fmla="*/ 9285 h 10000"/>
                <a:gd name="connsiteX22-2505" fmla="*/ 569 w 10000"/>
                <a:gd name="connsiteY22-2506" fmla="*/ 8652 h 10000"/>
                <a:gd name="connsiteX23-2507" fmla="*/ 379 w 10000"/>
                <a:gd name="connsiteY23-2508" fmla="*/ 7931 h 10000"/>
                <a:gd name="connsiteX24-2509" fmla="*/ 190 w 10000"/>
                <a:gd name="connsiteY24-2510" fmla="*/ 7210 h 10000"/>
                <a:gd name="connsiteX25-2511" fmla="*/ 0 w 10000"/>
                <a:gd name="connsiteY25-2512" fmla="*/ 6488 h 10000"/>
                <a:gd name="connsiteX26-2513" fmla="*/ 0 w 10000"/>
                <a:gd name="connsiteY26-2514" fmla="*/ 6488 h 10000"/>
                <a:gd name="connsiteX27-2515" fmla="*/ 948 w 10000"/>
                <a:gd name="connsiteY27-2516" fmla="*/ 5766 h 10000"/>
                <a:gd name="connsiteX28-2517" fmla="*/ 1896 w 10000"/>
                <a:gd name="connsiteY28-2518" fmla="*/ 5766 h 10000"/>
                <a:gd name="connsiteX29-2519" fmla="*/ 2464 w 10000"/>
                <a:gd name="connsiteY29-2520" fmla="*/ 5044 h 10000"/>
                <a:gd name="connsiteX30-2521" fmla="*/ 3009 w 10000"/>
                <a:gd name="connsiteY30-2522" fmla="*/ 5044 h 10000"/>
                <a:gd name="connsiteX31-2523" fmla="*/ 3957 w 10000"/>
                <a:gd name="connsiteY31-2524" fmla="*/ 4323 h 10000"/>
                <a:gd name="connsiteX32-2525" fmla="*/ 4905 w 10000"/>
                <a:gd name="connsiteY32-2526" fmla="*/ 3605 h 10000"/>
                <a:gd name="connsiteX33-2527" fmla="*/ 5284 w 10000"/>
                <a:gd name="connsiteY33-2528" fmla="*/ 3605 h 10000"/>
                <a:gd name="connsiteX34-2529" fmla="*/ 5664 w 10000"/>
                <a:gd name="connsiteY34-2530" fmla="*/ 2884 h 10000"/>
                <a:gd name="connsiteX35-2531" fmla="*/ 6043 w 10000"/>
                <a:gd name="connsiteY35-2532" fmla="*/ 2884 h 10000"/>
                <a:gd name="connsiteX36-2533" fmla="*/ 6422 w 10000"/>
                <a:gd name="connsiteY36-2534" fmla="*/ 2162 h 10000"/>
                <a:gd name="connsiteX37-2535" fmla="*/ 6611 w 10000"/>
                <a:gd name="connsiteY37-2536" fmla="*/ 2162 h 10000"/>
                <a:gd name="connsiteX38-2537" fmla="*/ 6801 w 10000"/>
                <a:gd name="connsiteY38-2538" fmla="*/ 1442 h 10000"/>
                <a:gd name="connsiteX39-2539" fmla="*/ 6991 w 10000"/>
                <a:gd name="connsiteY39-2540" fmla="*/ 1442 h 10000"/>
                <a:gd name="connsiteX40-2541" fmla="*/ 7180 w 10000"/>
                <a:gd name="connsiteY40-2542" fmla="*/ 1442 h 10000"/>
                <a:gd name="connsiteX41-2543" fmla="*/ 7346 w 10000"/>
                <a:gd name="connsiteY41-2544" fmla="*/ 721 h 10000"/>
                <a:gd name="connsiteX42-2545" fmla="*/ 7725 w 10000"/>
                <a:gd name="connsiteY42-2546" fmla="*/ 0 h 10000"/>
                <a:gd name="connsiteX43-2547" fmla="*/ 7915 w 10000"/>
                <a:gd name="connsiteY43-2548" fmla="*/ 721 h 10000"/>
                <a:gd name="connsiteX44-2549" fmla="*/ 8104 w 10000"/>
                <a:gd name="connsiteY44-2550" fmla="*/ 721 h 10000"/>
                <a:gd name="connsiteX45-2551" fmla="*/ 8483 w 10000"/>
                <a:gd name="connsiteY45-2552" fmla="*/ 1442 h 10000"/>
                <a:gd name="connsiteX46-2553" fmla="*/ 8863 w 10000"/>
                <a:gd name="connsiteY46-2554" fmla="*/ 2162 h 10000"/>
                <a:gd name="connsiteX47-2555" fmla="*/ 9431 w 10000"/>
                <a:gd name="connsiteY47-2556" fmla="*/ 3605 h 10000"/>
                <a:gd name="connsiteX48-2557" fmla="*/ 9621 w 10000"/>
                <a:gd name="connsiteY48-2558" fmla="*/ 4323 h 10000"/>
                <a:gd name="connsiteX49-2559" fmla="*/ 9810 w 10000"/>
                <a:gd name="connsiteY49-2560" fmla="*/ 5044 h 10000"/>
                <a:gd name="connsiteX50-2561" fmla="*/ 10000 w 10000"/>
                <a:gd name="connsiteY50-2562" fmla="*/ 5044 h 10000"/>
                <a:gd name="connsiteX0-2563" fmla="*/ 7180 w 10000"/>
                <a:gd name="connsiteY0-2564" fmla="*/ 6488 h 10000"/>
                <a:gd name="connsiteX1-2565" fmla="*/ 6991 w 10000"/>
                <a:gd name="connsiteY1-2566" fmla="*/ 5044 h 10000"/>
                <a:gd name="connsiteX2-2567" fmla="*/ 6801 w 10000"/>
                <a:gd name="connsiteY2-2568" fmla="*/ 5044 h 10000"/>
                <a:gd name="connsiteX3-2569" fmla="*/ 6611 w 10000"/>
                <a:gd name="connsiteY3-2570" fmla="*/ 5044 h 10000"/>
                <a:gd name="connsiteX4-2571" fmla="*/ 6422 w 10000"/>
                <a:gd name="connsiteY4-2572" fmla="*/ 5766 h 10000"/>
                <a:gd name="connsiteX5-2573" fmla="*/ 6232 w 10000"/>
                <a:gd name="connsiteY5-2574" fmla="*/ 5766 h 10000"/>
                <a:gd name="connsiteX6-2575" fmla="*/ 5853 w 10000"/>
                <a:gd name="connsiteY6-2576" fmla="*/ 5766 h 10000"/>
                <a:gd name="connsiteX7-2577" fmla="*/ 5474 w 10000"/>
                <a:gd name="connsiteY7-2578" fmla="*/ 6488 h 10000"/>
                <a:gd name="connsiteX8-2579" fmla="*/ 5095 w 10000"/>
                <a:gd name="connsiteY8-2580" fmla="*/ 6488 h 10000"/>
                <a:gd name="connsiteX9-2581" fmla="*/ 4526 w 10000"/>
                <a:gd name="connsiteY9-2582" fmla="*/ 7210 h 10000"/>
                <a:gd name="connsiteX10-2583" fmla="*/ 3957 w 10000"/>
                <a:gd name="connsiteY10-2584" fmla="*/ 7931 h 10000"/>
                <a:gd name="connsiteX11-2585" fmla="*/ 3389 w 10000"/>
                <a:gd name="connsiteY11-2586" fmla="*/ 8652 h 10000"/>
                <a:gd name="connsiteX12-2587" fmla="*/ 2820 w 10000"/>
                <a:gd name="connsiteY12-2588" fmla="*/ 8652 h 10000"/>
                <a:gd name="connsiteX13-2589" fmla="*/ 2464 w 10000"/>
                <a:gd name="connsiteY13-2590" fmla="*/ 9285 h 10000"/>
                <a:gd name="connsiteX14-2591" fmla="*/ 2085 w 10000"/>
                <a:gd name="connsiteY14-2592" fmla="*/ 9285 h 10000"/>
                <a:gd name="connsiteX15-2593" fmla="*/ 1706 w 10000"/>
                <a:gd name="connsiteY15-2594" fmla="*/ 10000 h 10000"/>
                <a:gd name="connsiteX16-2595" fmla="*/ 1517 w 10000"/>
                <a:gd name="connsiteY16-2596" fmla="*/ 10000 h 10000"/>
                <a:gd name="connsiteX17-2597" fmla="*/ 1327 w 10000"/>
                <a:gd name="connsiteY17-2598" fmla="*/ 10000 h 10000"/>
                <a:gd name="connsiteX18-2599" fmla="*/ 1327 w 10000"/>
                <a:gd name="connsiteY18-2600" fmla="*/ 10000 h 10000"/>
                <a:gd name="connsiteX19-2601" fmla="*/ 1137 w 10000"/>
                <a:gd name="connsiteY19-2602" fmla="*/ 10000 h 10000"/>
                <a:gd name="connsiteX20-2603" fmla="*/ 948 w 10000"/>
                <a:gd name="connsiteY20-2604" fmla="*/ 10000 h 10000"/>
                <a:gd name="connsiteX21-2605" fmla="*/ 758 w 10000"/>
                <a:gd name="connsiteY21-2606" fmla="*/ 9285 h 10000"/>
                <a:gd name="connsiteX22-2607" fmla="*/ 569 w 10000"/>
                <a:gd name="connsiteY22-2608" fmla="*/ 8652 h 10000"/>
                <a:gd name="connsiteX23-2609" fmla="*/ 379 w 10000"/>
                <a:gd name="connsiteY23-2610" fmla="*/ 7931 h 10000"/>
                <a:gd name="connsiteX24-2611" fmla="*/ 190 w 10000"/>
                <a:gd name="connsiteY24-2612" fmla="*/ 7210 h 10000"/>
                <a:gd name="connsiteX25-2613" fmla="*/ 0 w 10000"/>
                <a:gd name="connsiteY25-2614" fmla="*/ 6488 h 10000"/>
                <a:gd name="connsiteX26-2615" fmla="*/ 0 w 10000"/>
                <a:gd name="connsiteY26-2616" fmla="*/ 6488 h 10000"/>
                <a:gd name="connsiteX27-2617" fmla="*/ 948 w 10000"/>
                <a:gd name="connsiteY27-2618" fmla="*/ 5766 h 10000"/>
                <a:gd name="connsiteX28-2619" fmla="*/ 1896 w 10000"/>
                <a:gd name="connsiteY28-2620" fmla="*/ 5766 h 10000"/>
                <a:gd name="connsiteX29-2621" fmla="*/ 2464 w 10000"/>
                <a:gd name="connsiteY29-2622" fmla="*/ 5044 h 10000"/>
                <a:gd name="connsiteX30-2623" fmla="*/ 3009 w 10000"/>
                <a:gd name="connsiteY30-2624" fmla="*/ 5044 h 10000"/>
                <a:gd name="connsiteX31-2625" fmla="*/ 3957 w 10000"/>
                <a:gd name="connsiteY31-2626" fmla="*/ 4323 h 10000"/>
                <a:gd name="connsiteX32-2627" fmla="*/ 4905 w 10000"/>
                <a:gd name="connsiteY32-2628" fmla="*/ 3605 h 10000"/>
                <a:gd name="connsiteX33-2629" fmla="*/ 5284 w 10000"/>
                <a:gd name="connsiteY33-2630" fmla="*/ 3605 h 10000"/>
                <a:gd name="connsiteX34-2631" fmla="*/ 5664 w 10000"/>
                <a:gd name="connsiteY34-2632" fmla="*/ 2884 h 10000"/>
                <a:gd name="connsiteX35-2633" fmla="*/ 6043 w 10000"/>
                <a:gd name="connsiteY35-2634" fmla="*/ 2884 h 10000"/>
                <a:gd name="connsiteX36-2635" fmla="*/ 6422 w 10000"/>
                <a:gd name="connsiteY36-2636" fmla="*/ 2162 h 10000"/>
                <a:gd name="connsiteX37-2637" fmla="*/ 6611 w 10000"/>
                <a:gd name="connsiteY37-2638" fmla="*/ 2162 h 10000"/>
                <a:gd name="connsiteX38-2639" fmla="*/ 6801 w 10000"/>
                <a:gd name="connsiteY38-2640" fmla="*/ 1442 h 10000"/>
                <a:gd name="connsiteX39-2641" fmla="*/ 6991 w 10000"/>
                <a:gd name="connsiteY39-2642" fmla="*/ 1442 h 10000"/>
                <a:gd name="connsiteX40-2643" fmla="*/ 7180 w 10000"/>
                <a:gd name="connsiteY40-2644" fmla="*/ 1442 h 10000"/>
                <a:gd name="connsiteX41-2645" fmla="*/ 7346 w 10000"/>
                <a:gd name="connsiteY41-2646" fmla="*/ 721 h 10000"/>
                <a:gd name="connsiteX42-2647" fmla="*/ 7725 w 10000"/>
                <a:gd name="connsiteY42-2648" fmla="*/ 0 h 10000"/>
                <a:gd name="connsiteX43-2649" fmla="*/ 7915 w 10000"/>
                <a:gd name="connsiteY43-2650" fmla="*/ 721 h 10000"/>
                <a:gd name="connsiteX44-2651" fmla="*/ 8104 w 10000"/>
                <a:gd name="connsiteY44-2652" fmla="*/ 721 h 10000"/>
                <a:gd name="connsiteX45-2653" fmla="*/ 8483 w 10000"/>
                <a:gd name="connsiteY45-2654" fmla="*/ 1442 h 10000"/>
                <a:gd name="connsiteX46-2655" fmla="*/ 8863 w 10000"/>
                <a:gd name="connsiteY46-2656" fmla="*/ 2162 h 10000"/>
                <a:gd name="connsiteX47-2657" fmla="*/ 9431 w 10000"/>
                <a:gd name="connsiteY47-2658" fmla="*/ 3605 h 10000"/>
                <a:gd name="connsiteX48-2659" fmla="*/ 9621 w 10000"/>
                <a:gd name="connsiteY48-2660" fmla="*/ 4323 h 10000"/>
                <a:gd name="connsiteX49-2661" fmla="*/ 10000 w 10000"/>
                <a:gd name="connsiteY49-2662" fmla="*/ 5044 h 10000"/>
                <a:gd name="connsiteX0-2663" fmla="*/ 7180 w 9621"/>
                <a:gd name="connsiteY0-2664" fmla="*/ 6488 h 10000"/>
                <a:gd name="connsiteX1-2665" fmla="*/ 6991 w 9621"/>
                <a:gd name="connsiteY1-2666" fmla="*/ 5044 h 10000"/>
                <a:gd name="connsiteX2-2667" fmla="*/ 6801 w 9621"/>
                <a:gd name="connsiteY2-2668" fmla="*/ 5044 h 10000"/>
                <a:gd name="connsiteX3-2669" fmla="*/ 6611 w 9621"/>
                <a:gd name="connsiteY3-2670" fmla="*/ 5044 h 10000"/>
                <a:gd name="connsiteX4-2671" fmla="*/ 6422 w 9621"/>
                <a:gd name="connsiteY4-2672" fmla="*/ 5766 h 10000"/>
                <a:gd name="connsiteX5-2673" fmla="*/ 6232 w 9621"/>
                <a:gd name="connsiteY5-2674" fmla="*/ 5766 h 10000"/>
                <a:gd name="connsiteX6-2675" fmla="*/ 5853 w 9621"/>
                <a:gd name="connsiteY6-2676" fmla="*/ 5766 h 10000"/>
                <a:gd name="connsiteX7-2677" fmla="*/ 5474 w 9621"/>
                <a:gd name="connsiteY7-2678" fmla="*/ 6488 h 10000"/>
                <a:gd name="connsiteX8-2679" fmla="*/ 5095 w 9621"/>
                <a:gd name="connsiteY8-2680" fmla="*/ 6488 h 10000"/>
                <a:gd name="connsiteX9-2681" fmla="*/ 4526 w 9621"/>
                <a:gd name="connsiteY9-2682" fmla="*/ 7210 h 10000"/>
                <a:gd name="connsiteX10-2683" fmla="*/ 3957 w 9621"/>
                <a:gd name="connsiteY10-2684" fmla="*/ 7931 h 10000"/>
                <a:gd name="connsiteX11-2685" fmla="*/ 3389 w 9621"/>
                <a:gd name="connsiteY11-2686" fmla="*/ 8652 h 10000"/>
                <a:gd name="connsiteX12-2687" fmla="*/ 2820 w 9621"/>
                <a:gd name="connsiteY12-2688" fmla="*/ 8652 h 10000"/>
                <a:gd name="connsiteX13-2689" fmla="*/ 2464 w 9621"/>
                <a:gd name="connsiteY13-2690" fmla="*/ 9285 h 10000"/>
                <a:gd name="connsiteX14-2691" fmla="*/ 2085 w 9621"/>
                <a:gd name="connsiteY14-2692" fmla="*/ 9285 h 10000"/>
                <a:gd name="connsiteX15-2693" fmla="*/ 1706 w 9621"/>
                <a:gd name="connsiteY15-2694" fmla="*/ 10000 h 10000"/>
                <a:gd name="connsiteX16-2695" fmla="*/ 1517 w 9621"/>
                <a:gd name="connsiteY16-2696" fmla="*/ 10000 h 10000"/>
                <a:gd name="connsiteX17-2697" fmla="*/ 1327 w 9621"/>
                <a:gd name="connsiteY17-2698" fmla="*/ 10000 h 10000"/>
                <a:gd name="connsiteX18-2699" fmla="*/ 1327 w 9621"/>
                <a:gd name="connsiteY18-2700" fmla="*/ 10000 h 10000"/>
                <a:gd name="connsiteX19-2701" fmla="*/ 1137 w 9621"/>
                <a:gd name="connsiteY19-2702" fmla="*/ 10000 h 10000"/>
                <a:gd name="connsiteX20-2703" fmla="*/ 948 w 9621"/>
                <a:gd name="connsiteY20-2704" fmla="*/ 10000 h 10000"/>
                <a:gd name="connsiteX21-2705" fmla="*/ 758 w 9621"/>
                <a:gd name="connsiteY21-2706" fmla="*/ 9285 h 10000"/>
                <a:gd name="connsiteX22-2707" fmla="*/ 569 w 9621"/>
                <a:gd name="connsiteY22-2708" fmla="*/ 8652 h 10000"/>
                <a:gd name="connsiteX23-2709" fmla="*/ 379 w 9621"/>
                <a:gd name="connsiteY23-2710" fmla="*/ 7931 h 10000"/>
                <a:gd name="connsiteX24-2711" fmla="*/ 190 w 9621"/>
                <a:gd name="connsiteY24-2712" fmla="*/ 7210 h 10000"/>
                <a:gd name="connsiteX25-2713" fmla="*/ 0 w 9621"/>
                <a:gd name="connsiteY25-2714" fmla="*/ 6488 h 10000"/>
                <a:gd name="connsiteX26-2715" fmla="*/ 0 w 9621"/>
                <a:gd name="connsiteY26-2716" fmla="*/ 6488 h 10000"/>
                <a:gd name="connsiteX27-2717" fmla="*/ 948 w 9621"/>
                <a:gd name="connsiteY27-2718" fmla="*/ 5766 h 10000"/>
                <a:gd name="connsiteX28-2719" fmla="*/ 1896 w 9621"/>
                <a:gd name="connsiteY28-2720" fmla="*/ 5766 h 10000"/>
                <a:gd name="connsiteX29-2721" fmla="*/ 2464 w 9621"/>
                <a:gd name="connsiteY29-2722" fmla="*/ 5044 h 10000"/>
                <a:gd name="connsiteX30-2723" fmla="*/ 3009 w 9621"/>
                <a:gd name="connsiteY30-2724" fmla="*/ 5044 h 10000"/>
                <a:gd name="connsiteX31-2725" fmla="*/ 3957 w 9621"/>
                <a:gd name="connsiteY31-2726" fmla="*/ 4323 h 10000"/>
                <a:gd name="connsiteX32-2727" fmla="*/ 4905 w 9621"/>
                <a:gd name="connsiteY32-2728" fmla="*/ 3605 h 10000"/>
                <a:gd name="connsiteX33-2729" fmla="*/ 5284 w 9621"/>
                <a:gd name="connsiteY33-2730" fmla="*/ 3605 h 10000"/>
                <a:gd name="connsiteX34-2731" fmla="*/ 5664 w 9621"/>
                <a:gd name="connsiteY34-2732" fmla="*/ 2884 h 10000"/>
                <a:gd name="connsiteX35-2733" fmla="*/ 6043 w 9621"/>
                <a:gd name="connsiteY35-2734" fmla="*/ 2884 h 10000"/>
                <a:gd name="connsiteX36-2735" fmla="*/ 6422 w 9621"/>
                <a:gd name="connsiteY36-2736" fmla="*/ 2162 h 10000"/>
                <a:gd name="connsiteX37-2737" fmla="*/ 6611 w 9621"/>
                <a:gd name="connsiteY37-2738" fmla="*/ 2162 h 10000"/>
                <a:gd name="connsiteX38-2739" fmla="*/ 6801 w 9621"/>
                <a:gd name="connsiteY38-2740" fmla="*/ 1442 h 10000"/>
                <a:gd name="connsiteX39-2741" fmla="*/ 6991 w 9621"/>
                <a:gd name="connsiteY39-2742" fmla="*/ 1442 h 10000"/>
                <a:gd name="connsiteX40-2743" fmla="*/ 7180 w 9621"/>
                <a:gd name="connsiteY40-2744" fmla="*/ 1442 h 10000"/>
                <a:gd name="connsiteX41-2745" fmla="*/ 7346 w 9621"/>
                <a:gd name="connsiteY41-2746" fmla="*/ 721 h 10000"/>
                <a:gd name="connsiteX42-2747" fmla="*/ 7725 w 9621"/>
                <a:gd name="connsiteY42-2748" fmla="*/ 0 h 10000"/>
                <a:gd name="connsiteX43-2749" fmla="*/ 7915 w 9621"/>
                <a:gd name="connsiteY43-2750" fmla="*/ 721 h 10000"/>
                <a:gd name="connsiteX44-2751" fmla="*/ 8104 w 9621"/>
                <a:gd name="connsiteY44-2752" fmla="*/ 721 h 10000"/>
                <a:gd name="connsiteX45-2753" fmla="*/ 8483 w 9621"/>
                <a:gd name="connsiteY45-2754" fmla="*/ 1442 h 10000"/>
                <a:gd name="connsiteX46-2755" fmla="*/ 8863 w 9621"/>
                <a:gd name="connsiteY46-2756" fmla="*/ 2162 h 10000"/>
                <a:gd name="connsiteX47-2757" fmla="*/ 9431 w 9621"/>
                <a:gd name="connsiteY47-2758" fmla="*/ 3605 h 10000"/>
                <a:gd name="connsiteX48-2759" fmla="*/ 9621 w 9621"/>
                <a:gd name="connsiteY48-2760" fmla="*/ 4323 h 10000"/>
                <a:gd name="connsiteX0-2761" fmla="*/ 7463 w 9803"/>
                <a:gd name="connsiteY0-2762" fmla="*/ 6488 h 10000"/>
                <a:gd name="connsiteX1-2763" fmla="*/ 7266 w 9803"/>
                <a:gd name="connsiteY1-2764" fmla="*/ 5044 h 10000"/>
                <a:gd name="connsiteX2-2765" fmla="*/ 7069 w 9803"/>
                <a:gd name="connsiteY2-2766" fmla="*/ 5044 h 10000"/>
                <a:gd name="connsiteX3-2767" fmla="*/ 6871 w 9803"/>
                <a:gd name="connsiteY3-2768" fmla="*/ 5044 h 10000"/>
                <a:gd name="connsiteX4-2769" fmla="*/ 6675 w 9803"/>
                <a:gd name="connsiteY4-2770" fmla="*/ 5766 h 10000"/>
                <a:gd name="connsiteX5-2771" fmla="*/ 6477 w 9803"/>
                <a:gd name="connsiteY5-2772" fmla="*/ 5766 h 10000"/>
                <a:gd name="connsiteX6-2773" fmla="*/ 6084 w 9803"/>
                <a:gd name="connsiteY6-2774" fmla="*/ 5766 h 10000"/>
                <a:gd name="connsiteX7-2775" fmla="*/ 5690 w 9803"/>
                <a:gd name="connsiteY7-2776" fmla="*/ 6488 h 10000"/>
                <a:gd name="connsiteX8-2777" fmla="*/ 5296 w 9803"/>
                <a:gd name="connsiteY8-2778" fmla="*/ 6488 h 10000"/>
                <a:gd name="connsiteX9-2779" fmla="*/ 4704 w 9803"/>
                <a:gd name="connsiteY9-2780" fmla="*/ 7210 h 10000"/>
                <a:gd name="connsiteX10-2781" fmla="*/ 4113 w 9803"/>
                <a:gd name="connsiteY10-2782" fmla="*/ 7931 h 10000"/>
                <a:gd name="connsiteX11-2783" fmla="*/ 3523 w 9803"/>
                <a:gd name="connsiteY11-2784" fmla="*/ 8652 h 10000"/>
                <a:gd name="connsiteX12-2785" fmla="*/ 2931 w 9803"/>
                <a:gd name="connsiteY12-2786" fmla="*/ 8652 h 10000"/>
                <a:gd name="connsiteX13-2787" fmla="*/ 2561 w 9803"/>
                <a:gd name="connsiteY13-2788" fmla="*/ 9285 h 10000"/>
                <a:gd name="connsiteX14-2789" fmla="*/ 2167 w 9803"/>
                <a:gd name="connsiteY14-2790" fmla="*/ 9285 h 10000"/>
                <a:gd name="connsiteX15-2791" fmla="*/ 1773 w 9803"/>
                <a:gd name="connsiteY15-2792" fmla="*/ 10000 h 10000"/>
                <a:gd name="connsiteX16-2793" fmla="*/ 1577 w 9803"/>
                <a:gd name="connsiteY16-2794" fmla="*/ 10000 h 10000"/>
                <a:gd name="connsiteX17-2795" fmla="*/ 1379 w 9803"/>
                <a:gd name="connsiteY17-2796" fmla="*/ 10000 h 10000"/>
                <a:gd name="connsiteX18-2797" fmla="*/ 1379 w 9803"/>
                <a:gd name="connsiteY18-2798" fmla="*/ 10000 h 10000"/>
                <a:gd name="connsiteX19-2799" fmla="*/ 1182 w 9803"/>
                <a:gd name="connsiteY19-2800" fmla="*/ 10000 h 10000"/>
                <a:gd name="connsiteX20-2801" fmla="*/ 985 w 9803"/>
                <a:gd name="connsiteY20-2802" fmla="*/ 10000 h 10000"/>
                <a:gd name="connsiteX21-2803" fmla="*/ 788 w 9803"/>
                <a:gd name="connsiteY21-2804" fmla="*/ 9285 h 10000"/>
                <a:gd name="connsiteX22-2805" fmla="*/ 591 w 9803"/>
                <a:gd name="connsiteY22-2806" fmla="*/ 8652 h 10000"/>
                <a:gd name="connsiteX23-2807" fmla="*/ 394 w 9803"/>
                <a:gd name="connsiteY23-2808" fmla="*/ 7931 h 10000"/>
                <a:gd name="connsiteX24-2809" fmla="*/ 197 w 9803"/>
                <a:gd name="connsiteY24-2810" fmla="*/ 7210 h 10000"/>
                <a:gd name="connsiteX25-2811" fmla="*/ 0 w 9803"/>
                <a:gd name="connsiteY25-2812" fmla="*/ 6488 h 10000"/>
                <a:gd name="connsiteX26-2813" fmla="*/ 0 w 9803"/>
                <a:gd name="connsiteY26-2814" fmla="*/ 6488 h 10000"/>
                <a:gd name="connsiteX27-2815" fmla="*/ 985 w 9803"/>
                <a:gd name="connsiteY27-2816" fmla="*/ 5766 h 10000"/>
                <a:gd name="connsiteX28-2817" fmla="*/ 1971 w 9803"/>
                <a:gd name="connsiteY28-2818" fmla="*/ 5766 h 10000"/>
                <a:gd name="connsiteX29-2819" fmla="*/ 2561 w 9803"/>
                <a:gd name="connsiteY29-2820" fmla="*/ 5044 h 10000"/>
                <a:gd name="connsiteX30-2821" fmla="*/ 3128 w 9803"/>
                <a:gd name="connsiteY30-2822" fmla="*/ 5044 h 10000"/>
                <a:gd name="connsiteX31-2823" fmla="*/ 4113 w 9803"/>
                <a:gd name="connsiteY31-2824" fmla="*/ 4323 h 10000"/>
                <a:gd name="connsiteX32-2825" fmla="*/ 5098 w 9803"/>
                <a:gd name="connsiteY32-2826" fmla="*/ 3605 h 10000"/>
                <a:gd name="connsiteX33-2827" fmla="*/ 5492 w 9803"/>
                <a:gd name="connsiteY33-2828" fmla="*/ 3605 h 10000"/>
                <a:gd name="connsiteX34-2829" fmla="*/ 5887 w 9803"/>
                <a:gd name="connsiteY34-2830" fmla="*/ 2884 h 10000"/>
                <a:gd name="connsiteX35-2831" fmla="*/ 6281 w 9803"/>
                <a:gd name="connsiteY35-2832" fmla="*/ 2884 h 10000"/>
                <a:gd name="connsiteX36-2833" fmla="*/ 6675 w 9803"/>
                <a:gd name="connsiteY36-2834" fmla="*/ 2162 h 10000"/>
                <a:gd name="connsiteX37-2835" fmla="*/ 6871 w 9803"/>
                <a:gd name="connsiteY37-2836" fmla="*/ 2162 h 10000"/>
                <a:gd name="connsiteX38-2837" fmla="*/ 7069 w 9803"/>
                <a:gd name="connsiteY38-2838" fmla="*/ 1442 h 10000"/>
                <a:gd name="connsiteX39-2839" fmla="*/ 7266 w 9803"/>
                <a:gd name="connsiteY39-2840" fmla="*/ 1442 h 10000"/>
                <a:gd name="connsiteX40-2841" fmla="*/ 7463 w 9803"/>
                <a:gd name="connsiteY40-2842" fmla="*/ 1442 h 10000"/>
                <a:gd name="connsiteX41-2843" fmla="*/ 7635 w 9803"/>
                <a:gd name="connsiteY41-2844" fmla="*/ 721 h 10000"/>
                <a:gd name="connsiteX42-2845" fmla="*/ 8029 w 9803"/>
                <a:gd name="connsiteY42-2846" fmla="*/ 0 h 10000"/>
                <a:gd name="connsiteX43-2847" fmla="*/ 8227 w 9803"/>
                <a:gd name="connsiteY43-2848" fmla="*/ 721 h 10000"/>
                <a:gd name="connsiteX44-2849" fmla="*/ 8423 w 9803"/>
                <a:gd name="connsiteY44-2850" fmla="*/ 721 h 10000"/>
                <a:gd name="connsiteX45-2851" fmla="*/ 8817 w 9803"/>
                <a:gd name="connsiteY45-2852" fmla="*/ 1442 h 10000"/>
                <a:gd name="connsiteX46-2853" fmla="*/ 9212 w 9803"/>
                <a:gd name="connsiteY46-2854" fmla="*/ 2162 h 10000"/>
                <a:gd name="connsiteX47-2855" fmla="*/ 9803 w 9803"/>
                <a:gd name="connsiteY47-2856" fmla="*/ 3605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</a:cxnLst>
              <a:rect l="l" t="t" r="r" b="b"/>
              <a:pathLst>
                <a:path w="9803" h="10000">
                  <a:moveTo>
                    <a:pt x="7463" y="6488"/>
                  </a:moveTo>
                  <a:cubicBezTo>
                    <a:pt x="7397" y="6007"/>
                    <a:pt x="7332" y="5525"/>
                    <a:pt x="7266" y="5044"/>
                  </a:cubicBezTo>
                  <a:lnTo>
                    <a:pt x="7069" y="5044"/>
                  </a:lnTo>
                  <a:lnTo>
                    <a:pt x="6871" y="5044"/>
                  </a:lnTo>
                  <a:cubicBezTo>
                    <a:pt x="6806" y="5285"/>
                    <a:pt x="6740" y="5525"/>
                    <a:pt x="6675" y="5766"/>
                  </a:cubicBezTo>
                  <a:lnTo>
                    <a:pt x="6477" y="5766"/>
                  </a:lnTo>
                  <a:lnTo>
                    <a:pt x="6084" y="5766"/>
                  </a:lnTo>
                  <a:lnTo>
                    <a:pt x="5690" y="6488"/>
                  </a:lnTo>
                  <a:lnTo>
                    <a:pt x="5296" y="6488"/>
                  </a:lnTo>
                  <a:lnTo>
                    <a:pt x="4704" y="7210"/>
                  </a:lnTo>
                  <a:lnTo>
                    <a:pt x="4113" y="7931"/>
                  </a:lnTo>
                  <a:lnTo>
                    <a:pt x="3523" y="8652"/>
                  </a:lnTo>
                  <a:lnTo>
                    <a:pt x="2931" y="8652"/>
                  </a:lnTo>
                  <a:lnTo>
                    <a:pt x="2561" y="9285"/>
                  </a:lnTo>
                  <a:lnTo>
                    <a:pt x="2167" y="9285"/>
                  </a:lnTo>
                  <a:lnTo>
                    <a:pt x="1773" y="10000"/>
                  </a:lnTo>
                  <a:lnTo>
                    <a:pt x="1577" y="10000"/>
                  </a:lnTo>
                  <a:lnTo>
                    <a:pt x="1379" y="10000"/>
                  </a:lnTo>
                  <a:lnTo>
                    <a:pt x="1379" y="10000"/>
                  </a:lnTo>
                  <a:lnTo>
                    <a:pt x="1182" y="10000"/>
                  </a:lnTo>
                  <a:lnTo>
                    <a:pt x="985" y="10000"/>
                  </a:lnTo>
                  <a:cubicBezTo>
                    <a:pt x="920" y="9761"/>
                    <a:pt x="853" y="9523"/>
                    <a:pt x="788" y="9285"/>
                  </a:cubicBezTo>
                  <a:cubicBezTo>
                    <a:pt x="722" y="9074"/>
                    <a:pt x="657" y="8863"/>
                    <a:pt x="591" y="8652"/>
                  </a:cubicBezTo>
                  <a:cubicBezTo>
                    <a:pt x="526" y="8411"/>
                    <a:pt x="459" y="8170"/>
                    <a:pt x="394" y="7931"/>
                  </a:cubicBezTo>
                  <a:cubicBezTo>
                    <a:pt x="328" y="7691"/>
                    <a:pt x="263" y="7450"/>
                    <a:pt x="197" y="7210"/>
                  </a:cubicBezTo>
                  <a:cubicBezTo>
                    <a:pt x="132" y="6969"/>
                    <a:pt x="65" y="6729"/>
                    <a:pt x="0" y="6488"/>
                  </a:cubicBezTo>
                  <a:lnTo>
                    <a:pt x="0" y="6488"/>
                  </a:lnTo>
                  <a:lnTo>
                    <a:pt x="985" y="5766"/>
                  </a:lnTo>
                  <a:lnTo>
                    <a:pt x="1971" y="5766"/>
                  </a:lnTo>
                  <a:lnTo>
                    <a:pt x="2561" y="5044"/>
                  </a:lnTo>
                  <a:lnTo>
                    <a:pt x="3128" y="5044"/>
                  </a:lnTo>
                  <a:lnTo>
                    <a:pt x="4113" y="4323"/>
                  </a:lnTo>
                  <a:lnTo>
                    <a:pt x="5098" y="3605"/>
                  </a:lnTo>
                  <a:lnTo>
                    <a:pt x="5492" y="3605"/>
                  </a:lnTo>
                  <a:lnTo>
                    <a:pt x="5887" y="2884"/>
                  </a:lnTo>
                  <a:lnTo>
                    <a:pt x="6281" y="2884"/>
                  </a:lnTo>
                  <a:lnTo>
                    <a:pt x="6675" y="2162"/>
                  </a:lnTo>
                  <a:lnTo>
                    <a:pt x="6871" y="2162"/>
                  </a:lnTo>
                  <a:lnTo>
                    <a:pt x="7069" y="1442"/>
                  </a:lnTo>
                  <a:lnTo>
                    <a:pt x="7266" y="1442"/>
                  </a:lnTo>
                  <a:lnTo>
                    <a:pt x="7463" y="1442"/>
                  </a:lnTo>
                  <a:cubicBezTo>
                    <a:pt x="7520" y="1201"/>
                    <a:pt x="7578" y="963"/>
                    <a:pt x="7635" y="721"/>
                  </a:cubicBezTo>
                  <a:lnTo>
                    <a:pt x="8029" y="0"/>
                  </a:lnTo>
                  <a:cubicBezTo>
                    <a:pt x="8095" y="242"/>
                    <a:pt x="8161" y="481"/>
                    <a:pt x="8227" y="721"/>
                  </a:cubicBezTo>
                  <a:lnTo>
                    <a:pt x="8423" y="721"/>
                  </a:lnTo>
                  <a:lnTo>
                    <a:pt x="8817" y="1442"/>
                  </a:lnTo>
                  <a:lnTo>
                    <a:pt x="9212" y="2162"/>
                  </a:lnTo>
                  <a:lnTo>
                    <a:pt x="9803" y="360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82" name="Freeform 22"/>
            <p:cNvSpPr/>
            <p:nvPr/>
          </p:nvSpPr>
          <p:spPr bwMode="auto">
            <a:xfrm>
              <a:off x="1829" y="3278"/>
              <a:ext cx="558" cy="538"/>
            </a:xfrm>
            <a:custGeom>
              <a:avLst/>
              <a:gdLst>
                <a:gd name="connsiteX0" fmla="*/ 9242 w 10000"/>
                <a:gd name="connsiteY0" fmla="*/ 3347 h 10000"/>
                <a:gd name="connsiteX1" fmla="*/ 9052 w 10000"/>
                <a:gd name="connsiteY1" fmla="*/ 3682 h 10000"/>
                <a:gd name="connsiteX2" fmla="*/ 8673 w 10000"/>
                <a:gd name="connsiteY2" fmla="*/ 4017 h 10000"/>
                <a:gd name="connsiteX3" fmla="*/ 8294 w 10000"/>
                <a:gd name="connsiteY3" fmla="*/ 4310 h 10000"/>
                <a:gd name="connsiteX4" fmla="*/ 7725 w 10000"/>
                <a:gd name="connsiteY4" fmla="*/ 5314 h 10000"/>
                <a:gd name="connsiteX5" fmla="*/ 7180 w 10000"/>
                <a:gd name="connsiteY5" fmla="*/ 5983 h 10000"/>
                <a:gd name="connsiteX6" fmla="*/ 6611 w 10000"/>
                <a:gd name="connsiteY6" fmla="*/ 6987 h 10000"/>
                <a:gd name="connsiteX7" fmla="*/ 5853 w 10000"/>
                <a:gd name="connsiteY7" fmla="*/ 8326 h 10000"/>
                <a:gd name="connsiteX8" fmla="*/ 5095 w 10000"/>
                <a:gd name="connsiteY8" fmla="*/ 10000 h 10000"/>
                <a:gd name="connsiteX9" fmla="*/ 4716 w 10000"/>
                <a:gd name="connsiteY9" fmla="*/ 8996 h 10000"/>
                <a:gd name="connsiteX10" fmla="*/ 5284 w 10000"/>
                <a:gd name="connsiteY10" fmla="*/ 7657 h 10000"/>
                <a:gd name="connsiteX11" fmla="*/ 5853 w 10000"/>
                <a:gd name="connsiteY11" fmla="*/ 6318 h 10000"/>
                <a:gd name="connsiteX12" fmla="*/ 6232 w 10000"/>
                <a:gd name="connsiteY12" fmla="*/ 5314 h 10000"/>
                <a:gd name="connsiteX13" fmla="*/ 6611 w 10000"/>
                <a:gd name="connsiteY13" fmla="*/ 4310 h 10000"/>
                <a:gd name="connsiteX14" fmla="*/ 6991 w 10000"/>
                <a:gd name="connsiteY14" fmla="*/ 3682 h 10000"/>
                <a:gd name="connsiteX15" fmla="*/ 7180 w 10000"/>
                <a:gd name="connsiteY15" fmla="*/ 3013 h 10000"/>
                <a:gd name="connsiteX16" fmla="*/ 7180 w 10000"/>
                <a:gd name="connsiteY16" fmla="*/ 2678 h 10000"/>
                <a:gd name="connsiteX17" fmla="*/ 7180 w 10000"/>
                <a:gd name="connsiteY17" fmla="*/ 2678 h 10000"/>
                <a:gd name="connsiteX18" fmla="*/ 6991 w 10000"/>
                <a:gd name="connsiteY18" fmla="*/ 2343 h 10000"/>
                <a:gd name="connsiteX19" fmla="*/ 6801 w 10000"/>
                <a:gd name="connsiteY19" fmla="*/ 2343 h 10000"/>
                <a:gd name="connsiteX20" fmla="*/ 6611 w 10000"/>
                <a:gd name="connsiteY20" fmla="*/ 2343 h 10000"/>
                <a:gd name="connsiteX21" fmla="*/ 6422 w 10000"/>
                <a:gd name="connsiteY21" fmla="*/ 2678 h 10000"/>
                <a:gd name="connsiteX22" fmla="*/ 6232 w 10000"/>
                <a:gd name="connsiteY22" fmla="*/ 2678 h 10000"/>
                <a:gd name="connsiteX23" fmla="*/ 5853 w 10000"/>
                <a:gd name="connsiteY23" fmla="*/ 2678 h 10000"/>
                <a:gd name="connsiteX24" fmla="*/ 5474 w 10000"/>
                <a:gd name="connsiteY24" fmla="*/ 3013 h 10000"/>
                <a:gd name="connsiteX25" fmla="*/ 5095 w 10000"/>
                <a:gd name="connsiteY25" fmla="*/ 3013 h 10000"/>
                <a:gd name="connsiteX26" fmla="*/ 4526 w 10000"/>
                <a:gd name="connsiteY26" fmla="*/ 3347 h 10000"/>
                <a:gd name="connsiteX27" fmla="*/ 3957 w 10000"/>
                <a:gd name="connsiteY27" fmla="*/ 3682 h 10000"/>
                <a:gd name="connsiteX28" fmla="*/ 3389 w 10000"/>
                <a:gd name="connsiteY28" fmla="*/ 4017 h 10000"/>
                <a:gd name="connsiteX29" fmla="*/ 2820 w 10000"/>
                <a:gd name="connsiteY29" fmla="*/ 4017 h 10000"/>
                <a:gd name="connsiteX30" fmla="*/ 2464 w 10000"/>
                <a:gd name="connsiteY30" fmla="*/ 4310 h 10000"/>
                <a:gd name="connsiteX31" fmla="*/ 2085 w 10000"/>
                <a:gd name="connsiteY31" fmla="*/ 4310 h 10000"/>
                <a:gd name="connsiteX32" fmla="*/ 1706 w 10000"/>
                <a:gd name="connsiteY32" fmla="*/ 4644 h 10000"/>
                <a:gd name="connsiteX33" fmla="*/ 1517 w 10000"/>
                <a:gd name="connsiteY33" fmla="*/ 4644 h 10000"/>
                <a:gd name="connsiteX34" fmla="*/ 1327 w 10000"/>
                <a:gd name="connsiteY34" fmla="*/ 4644 h 10000"/>
                <a:gd name="connsiteX35" fmla="*/ 1327 w 10000"/>
                <a:gd name="connsiteY35" fmla="*/ 4644 h 10000"/>
                <a:gd name="connsiteX36" fmla="*/ 1137 w 10000"/>
                <a:gd name="connsiteY36" fmla="*/ 4644 h 10000"/>
                <a:gd name="connsiteX37" fmla="*/ 948 w 10000"/>
                <a:gd name="connsiteY37" fmla="*/ 4644 h 10000"/>
                <a:gd name="connsiteX38" fmla="*/ 758 w 10000"/>
                <a:gd name="connsiteY38" fmla="*/ 4310 h 10000"/>
                <a:gd name="connsiteX39" fmla="*/ 569 w 10000"/>
                <a:gd name="connsiteY39" fmla="*/ 4017 h 10000"/>
                <a:gd name="connsiteX40" fmla="*/ 379 w 10000"/>
                <a:gd name="connsiteY40" fmla="*/ 3682 h 10000"/>
                <a:gd name="connsiteX41" fmla="*/ 190 w 10000"/>
                <a:gd name="connsiteY41" fmla="*/ 3347 h 10000"/>
                <a:gd name="connsiteX42" fmla="*/ 0 w 10000"/>
                <a:gd name="connsiteY42" fmla="*/ 3013 h 10000"/>
                <a:gd name="connsiteX43" fmla="*/ 948 w 10000"/>
                <a:gd name="connsiteY43" fmla="*/ 2678 h 10000"/>
                <a:gd name="connsiteX44" fmla="*/ 1896 w 10000"/>
                <a:gd name="connsiteY44" fmla="*/ 2678 h 10000"/>
                <a:gd name="connsiteX45" fmla="*/ 2464 w 10000"/>
                <a:gd name="connsiteY45" fmla="*/ 2343 h 10000"/>
                <a:gd name="connsiteX46" fmla="*/ 3009 w 10000"/>
                <a:gd name="connsiteY46" fmla="*/ 2343 h 10000"/>
                <a:gd name="connsiteX47" fmla="*/ 3957 w 10000"/>
                <a:gd name="connsiteY47" fmla="*/ 2008 h 10000"/>
                <a:gd name="connsiteX48" fmla="*/ 4905 w 10000"/>
                <a:gd name="connsiteY48" fmla="*/ 1674 h 10000"/>
                <a:gd name="connsiteX49" fmla="*/ 5284 w 10000"/>
                <a:gd name="connsiteY49" fmla="*/ 1674 h 10000"/>
                <a:gd name="connsiteX50" fmla="*/ 5664 w 10000"/>
                <a:gd name="connsiteY50" fmla="*/ 1339 h 10000"/>
                <a:gd name="connsiteX51" fmla="*/ 6043 w 10000"/>
                <a:gd name="connsiteY51" fmla="*/ 1339 h 10000"/>
                <a:gd name="connsiteX52" fmla="*/ 6422 w 10000"/>
                <a:gd name="connsiteY52" fmla="*/ 1004 h 10000"/>
                <a:gd name="connsiteX53" fmla="*/ 6611 w 10000"/>
                <a:gd name="connsiteY53" fmla="*/ 1004 h 10000"/>
                <a:gd name="connsiteX54" fmla="*/ 6801 w 10000"/>
                <a:gd name="connsiteY54" fmla="*/ 669 h 10000"/>
                <a:gd name="connsiteX55" fmla="*/ 6991 w 10000"/>
                <a:gd name="connsiteY55" fmla="*/ 669 h 10000"/>
                <a:gd name="connsiteX56" fmla="*/ 7180 w 10000"/>
                <a:gd name="connsiteY56" fmla="*/ 669 h 10000"/>
                <a:gd name="connsiteX57" fmla="*/ 7346 w 10000"/>
                <a:gd name="connsiteY57" fmla="*/ 335 h 10000"/>
                <a:gd name="connsiteX58" fmla="*/ 7725 w 10000"/>
                <a:gd name="connsiteY58" fmla="*/ 0 h 10000"/>
                <a:gd name="connsiteX59" fmla="*/ 7915 w 10000"/>
                <a:gd name="connsiteY59" fmla="*/ 335 h 10000"/>
                <a:gd name="connsiteX60" fmla="*/ 8104 w 10000"/>
                <a:gd name="connsiteY60" fmla="*/ 335 h 10000"/>
                <a:gd name="connsiteX61" fmla="*/ 8483 w 10000"/>
                <a:gd name="connsiteY61" fmla="*/ 669 h 10000"/>
                <a:gd name="connsiteX62" fmla="*/ 8863 w 10000"/>
                <a:gd name="connsiteY62" fmla="*/ 1004 h 10000"/>
                <a:gd name="connsiteX63" fmla="*/ 9431 w 10000"/>
                <a:gd name="connsiteY63" fmla="*/ 1674 h 10000"/>
                <a:gd name="connsiteX64" fmla="*/ 9621 w 10000"/>
                <a:gd name="connsiteY64" fmla="*/ 2008 h 10000"/>
                <a:gd name="connsiteX65" fmla="*/ 9810 w 10000"/>
                <a:gd name="connsiteY65" fmla="*/ 2343 h 10000"/>
                <a:gd name="connsiteX66" fmla="*/ 10000 w 10000"/>
                <a:gd name="connsiteY66" fmla="*/ 2343 h 10000"/>
                <a:gd name="connsiteX67" fmla="*/ 9810 w 10000"/>
                <a:gd name="connsiteY67" fmla="*/ 2678 h 10000"/>
                <a:gd name="connsiteX68" fmla="*/ 9810 w 10000"/>
                <a:gd name="connsiteY68" fmla="*/ 3013 h 10000"/>
                <a:gd name="connsiteX69" fmla="*/ 9431 w 10000"/>
                <a:gd name="connsiteY69" fmla="*/ 3013 h 10000"/>
                <a:gd name="connsiteX70" fmla="*/ 9242 w 10000"/>
                <a:gd name="connsiteY70" fmla="*/ 3347 h 10000"/>
                <a:gd name="connsiteX71" fmla="*/ 9242 w 10000"/>
                <a:gd name="connsiteY71" fmla="*/ 3347 h 10000"/>
                <a:gd name="connsiteX0-1" fmla="*/ 9242 w 10000"/>
                <a:gd name="connsiteY0-2" fmla="*/ 3347 h 10000"/>
                <a:gd name="connsiteX1-3" fmla="*/ 9052 w 10000"/>
                <a:gd name="connsiteY1-4" fmla="*/ 3682 h 10000"/>
                <a:gd name="connsiteX2-5" fmla="*/ 8673 w 10000"/>
                <a:gd name="connsiteY2-6" fmla="*/ 4017 h 10000"/>
                <a:gd name="connsiteX3-7" fmla="*/ 8294 w 10000"/>
                <a:gd name="connsiteY3-8" fmla="*/ 4310 h 10000"/>
                <a:gd name="connsiteX4-9" fmla="*/ 7725 w 10000"/>
                <a:gd name="connsiteY4-10" fmla="*/ 5314 h 10000"/>
                <a:gd name="connsiteX5-11" fmla="*/ 7180 w 10000"/>
                <a:gd name="connsiteY5-12" fmla="*/ 5983 h 10000"/>
                <a:gd name="connsiteX6-13" fmla="*/ 6611 w 10000"/>
                <a:gd name="connsiteY6-14" fmla="*/ 6987 h 10000"/>
                <a:gd name="connsiteX7-15" fmla="*/ 5853 w 10000"/>
                <a:gd name="connsiteY7-16" fmla="*/ 8326 h 10000"/>
                <a:gd name="connsiteX8-17" fmla="*/ 5095 w 10000"/>
                <a:gd name="connsiteY8-18" fmla="*/ 10000 h 10000"/>
                <a:gd name="connsiteX9-19" fmla="*/ 4716 w 10000"/>
                <a:gd name="connsiteY9-20" fmla="*/ 8996 h 10000"/>
                <a:gd name="connsiteX10-21" fmla="*/ 5284 w 10000"/>
                <a:gd name="connsiteY10-22" fmla="*/ 7657 h 10000"/>
                <a:gd name="connsiteX11-23" fmla="*/ 5853 w 10000"/>
                <a:gd name="connsiteY11-24" fmla="*/ 6318 h 10000"/>
                <a:gd name="connsiteX12-25" fmla="*/ 6232 w 10000"/>
                <a:gd name="connsiteY12-26" fmla="*/ 5314 h 10000"/>
                <a:gd name="connsiteX13-27" fmla="*/ 6611 w 10000"/>
                <a:gd name="connsiteY13-28" fmla="*/ 4310 h 10000"/>
                <a:gd name="connsiteX14-29" fmla="*/ 6991 w 10000"/>
                <a:gd name="connsiteY14-30" fmla="*/ 3682 h 10000"/>
                <a:gd name="connsiteX15-31" fmla="*/ 7180 w 10000"/>
                <a:gd name="connsiteY15-32" fmla="*/ 3013 h 10000"/>
                <a:gd name="connsiteX16-33" fmla="*/ 7180 w 10000"/>
                <a:gd name="connsiteY16-34" fmla="*/ 2678 h 10000"/>
                <a:gd name="connsiteX17-35" fmla="*/ 7180 w 10000"/>
                <a:gd name="connsiteY17-36" fmla="*/ 2678 h 10000"/>
                <a:gd name="connsiteX18-37" fmla="*/ 6991 w 10000"/>
                <a:gd name="connsiteY18-38" fmla="*/ 2343 h 10000"/>
                <a:gd name="connsiteX19-39" fmla="*/ 6801 w 10000"/>
                <a:gd name="connsiteY19-40" fmla="*/ 2343 h 10000"/>
                <a:gd name="connsiteX20-41" fmla="*/ 6611 w 10000"/>
                <a:gd name="connsiteY20-42" fmla="*/ 2343 h 10000"/>
                <a:gd name="connsiteX21-43" fmla="*/ 6422 w 10000"/>
                <a:gd name="connsiteY21-44" fmla="*/ 2678 h 10000"/>
                <a:gd name="connsiteX22-45" fmla="*/ 6232 w 10000"/>
                <a:gd name="connsiteY22-46" fmla="*/ 2678 h 10000"/>
                <a:gd name="connsiteX23-47" fmla="*/ 5853 w 10000"/>
                <a:gd name="connsiteY23-48" fmla="*/ 2678 h 10000"/>
                <a:gd name="connsiteX24-49" fmla="*/ 5474 w 10000"/>
                <a:gd name="connsiteY24-50" fmla="*/ 3013 h 10000"/>
                <a:gd name="connsiteX25-51" fmla="*/ 5095 w 10000"/>
                <a:gd name="connsiteY25-52" fmla="*/ 3013 h 10000"/>
                <a:gd name="connsiteX26-53" fmla="*/ 4526 w 10000"/>
                <a:gd name="connsiteY26-54" fmla="*/ 3347 h 10000"/>
                <a:gd name="connsiteX27-55" fmla="*/ 3957 w 10000"/>
                <a:gd name="connsiteY27-56" fmla="*/ 3682 h 10000"/>
                <a:gd name="connsiteX28-57" fmla="*/ 3389 w 10000"/>
                <a:gd name="connsiteY28-58" fmla="*/ 4017 h 10000"/>
                <a:gd name="connsiteX29-59" fmla="*/ 2820 w 10000"/>
                <a:gd name="connsiteY29-60" fmla="*/ 4017 h 10000"/>
                <a:gd name="connsiteX30-61" fmla="*/ 2464 w 10000"/>
                <a:gd name="connsiteY30-62" fmla="*/ 4310 h 10000"/>
                <a:gd name="connsiteX31-63" fmla="*/ 2085 w 10000"/>
                <a:gd name="connsiteY31-64" fmla="*/ 4310 h 10000"/>
                <a:gd name="connsiteX32-65" fmla="*/ 1706 w 10000"/>
                <a:gd name="connsiteY32-66" fmla="*/ 4644 h 10000"/>
                <a:gd name="connsiteX33-67" fmla="*/ 1517 w 10000"/>
                <a:gd name="connsiteY33-68" fmla="*/ 4644 h 10000"/>
                <a:gd name="connsiteX34-69" fmla="*/ 1327 w 10000"/>
                <a:gd name="connsiteY34-70" fmla="*/ 4644 h 10000"/>
                <a:gd name="connsiteX35-71" fmla="*/ 1327 w 10000"/>
                <a:gd name="connsiteY35-72" fmla="*/ 4644 h 10000"/>
                <a:gd name="connsiteX36-73" fmla="*/ 1137 w 10000"/>
                <a:gd name="connsiteY36-74" fmla="*/ 4644 h 10000"/>
                <a:gd name="connsiteX37-75" fmla="*/ 948 w 10000"/>
                <a:gd name="connsiteY37-76" fmla="*/ 4644 h 10000"/>
                <a:gd name="connsiteX38-77" fmla="*/ 758 w 10000"/>
                <a:gd name="connsiteY38-78" fmla="*/ 4310 h 10000"/>
                <a:gd name="connsiteX39-79" fmla="*/ 569 w 10000"/>
                <a:gd name="connsiteY39-80" fmla="*/ 4017 h 10000"/>
                <a:gd name="connsiteX40-81" fmla="*/ 190 w 10000"/>
                <a:gd name="connsiteY40-82" fmla="*/ 3347 h 10000"/>
                <a:gd name="connsiteX41-83" fmla="*/ 0 w 10000"/>
                <a:gd name="connsiteY41-84" fmla="*/ 3013 h 10000"/>
                <a:gd name="connsiteX42-85" fmla="*/ 948 w 10000"/>
                <a:gd name="connsiteY42-86" fmla="*/ 2678 h 10000"/>
                <a:gd name="connsiteX43-87" fmla="*/ 1896 w 10000"/>
                <a:gd name="connsiteY43-88" fmla="*/ 2678 h 10000"/>
                <a:gd name="connsiteX44-89" fmla="*/ 2464 w 10000"/>
                <a:gd name="connsiteY44-90" fmla="*/ 2343 h 10000"/>
                <a:gd name="connsiteX45-91" fmla="*/ 3009 w 10000"/>
                <a:gd name="connsiteY45-92" fmla="*/ 2343 h 10000"/>
                <a:gd name="connsiteX46-93" fmla="*/ 3957 w 10000"/>
                <a:gd name="connsiteY46-94" fmla="*/ 2008 h 10000"/>
                <a:gd name="connsiteX47-95" fmla="*/ 4905 w 10000"/>
                <a:gd name="connsiteY47-96" fmla="*/ 1674 h 10000"/>
                <a:gd name="connsiteX48-97" fmla="*/ 5284 w 10000"/>
                <a:gd name="connsiteY48-98" fmla="*/ 1674 h 10000"/>
                <a:gd name="connsiteX49-99" fmla="*/ 5664 w 10000"/>
                <a:gd name="connsiteY49-100" fmla="*/ 1339 h 10000"/>
                <a:gd name="connsiteX50-101" fmla="*/ 6043 w 10000"/>
                <a:gd name="connsiteY50-102" fmla="*/ 1339 h 10000"/>
                <a:gd name="connsiteX51-103" fmla="*/ 6422 w 10000"/>
                <a:gd name="connsiteY51-104" fmla="*/ 1004 h 10000"/>
                <a:gd name="connsiteX52-105" fmla="*/ 6611 w 10000"/>
                <a:gd name="connsiteY52-106" fmla="*/ 1004 h 10000"/>
                <a:gd name="connsiteX53-107" fmla="*/ 6801 w 10000"/>
                <a:gd name="connsiteY53-108" fmla="*/ 669 h 10000"/>
                <a:gd name="connsiteX54-109" fmla="*/ 6991 w 10000"/>
                <a:gd name="connsiteY54-110" fmla="*/ 669 h 10000"/>
                <a:gd name="connsiteX55-111" fmla="*/ 7180 w 10000"/>
                <a:gd name="connsiteY55-112" fmla="*/ 669 h 10000"/>
                <a:gd name="connsiteX56-113" fmla="*/ 7346 w 10000"/>
                <a:gd name="connsiteY56-114" fmla="*/ 335 h 10000"/>
                <a:gd name="connsiteX57-115" fmla="*/ 7725 w 10000"/>
                <a:gd name="connsiteY57-116" fmla="*/ 0 h 10000"/>
                <a:gd name="connsiteX58-117" fmla="*/ 7915 w 10000"/>
                <a:gd name="connsiteY58-118" fmla="*/ 335 h 10000"/>
                <a:gd name="connsiteX59-119" fmla="*/ 8104 w 10000"/>
                <a:gd name="connsiteY59-120" fmla="*/ 335 h 10000"/>
                <a:gd name="connsiteX60-121" fmla="*/ 8483 w 10000"/>
                <a:gd name="connsiteY60-122" fmla="*/ 669 h 10000"/>
                <a:gd name="connsiteX61-123" fmla="*/ 8863 w 10000"/>
                <a:gd name="connsiteY61-124" fmla="*/ 1004 h 10000"/>
                <a:gd name="connsiteX62-125" fmla="*/ 9431 w 10000"/>
                <a:gd name="connsiteY62-126" fmla="*/ 1674 h 10000"/>
                <a:gd name="connsiteX63-127" fmla="*/ 9621 w 10000"/>
                <a:gd name="connsiteY63-128" fmla="*/ 2008 h 10000"/>
                <a:gd name="connsiteX64-129" fmla="*/ 9810 w 10000"/>
                <a:gd name="connsiteY64-130" fmla="*/ 2343 h 10000"/>
                <a:gd name="connsiteX65-131" fmla="*/ 10000 w 10000"/>
                <a:gd name="connsiteY65-132" fmla="*/ 2343 h 10000"/>
                <a:gd name="connsiteX66-133" fmla="*/ 9810 w 10000"/>
                <a:gd name="connsiteY66-134" fmla="*/ 2678 h 10000"/>
                <a:gd name="connsiteX67-135" fmla="*/ 9810 w 10000"/>
                <a:gd name="connsiteY67-136" fmla="*/ 3013 h 10000"/>
                <a:gd name="connsiteX68-137" fmla="*/ 9431 w 10000"/>
                <a:gd name="connsiteY68-138" fmla="*/ 3013 h 10000"/>
                <a:gd name="connsiteX69-139" fmla="*/ 9242 w 10000"/>
                <a:gd name="connsiteY69-140" fmla="*/ 3347 h 10000"/>
                <a:gd name="connsiteX70-141" fmla="*/ 9242 w 10000"/>
                <a:gd name="connsiteY70-142" fmla="*/ 3347 h 10000"/>
                <a:gd name="connsiteX0-143" fmla="*/ 9242 w 10000"/>
                <a:gd name="connsiteY0-144" fmla="*/ 3347 h 10000"/>
                <a:gd name="connsiteX1-145" fmla="*/ 9052 w 10000"/>
                <a:gd name="connsiteY1-146" fmla="*/ 3682 h 10000"/>
                <a:gd name="connsiteX2-147" fmla="*/ 8673 w 10000"/>
                <a:gd name="connsiteY2-148" fmla="*/ 4017 h 10000"/>
                <a:gd name="connsiteX3-149" fmla="*/ 8294 w 10000"/>
                <a:gd name="connsiteY3-150" fmla="*/ 4310 h 10000"/>
                <a:gd name="connsiteX4-151" fmla="*/ 7725 w 10000"/>
                <a:gd name="connsiteY4-152" fmla="*/ 5314 h 10000"/>
                <a:gd name="connsiteX5-153" fmla="*/ 7180 w 10000"/>
                <a:gd name="connsiteY5-154" fmla="*/ 5983 h 10000"/>
                <a:gd name="connsiteX6-155" fmla="*/ 6611 w 10000"/>
                <a:gd name="connsiteY6-156" fmla="*/ 6987 h 10000"/>
                <a:gd name="connsiteX7-157" fmla="*/ 5853 w 10000"/>
                <a:gd name="connsiteY7-158" fmla="*/ 8326 h 10000"/>
                <a:gd name="connsiteX8-159" fmla="*/ 5095 w 10000"/>
                <a:gd name="connsiteY8-160" fmla="*/ 10000 h 10000"/>
                <a:gd name="connsiteX9-161" fmla="*/ 4716 w 10000"/>
                <a:gd name="connsiteY9-162" fmla="*/ 8996 h 10000"/>
                <a:gd name="connsiteX10-163" fmla="*/ 5284 w 10000"/>
                <a:gd name="connsiteY10-164" fmla="*/ 7657 h 10000"/>
                <a:gd name="connsiteX11-165" fmla="*/ 5853 w 10000"/>
                <a:gd name="connsiteY11-166" fmla="*/ 6318 h 10000"/>
                <a:gd name="connsiteX12-167" fmla="*/ 6232 w 10000"/>
                <a:gd name="connsiteY12-168" fmla="*/ 5314 h 10000"/>
                <a:gd name="connsiteX13-169" fmla="*/ 6611 w 10000"/>
                <a:gd name="connsiteY13-170" fmla="*/ 4310 h 10000"/>
                <a:gd name="connsiteX14-171" fmla="*/ 6991 w 10000"/>
                <a:gd name="connsiteY14-172" fmla="*/ 3682 h 10000"/>
                <a:gd name="connsiteX15-173" fmla="*/ 7180 w 10000"/>
                <a:gd name="connsiteY15-174" fmla="*/ 3013 h 10000"/>
                <a:gd name="connsiteX16-175" fmla="*/ 7180 w 10000"/>
                <a:gd name="connsiteY16-176" fmla="*/ 2678 h 10000"/>
                <a:gd name="connsiteX17-177" fmla="*/ 7180 w 10000"/>
                <a:gd name="connsiteY17-178" fmla="*/ 2678 h 10000"/>
                <a:gd name="connsiteX18-179" fmla="*/ 6991 w 10000"/>
                <a:gd name="connsiteY18-180" fmla="*/ 2343 h 10000"/>
                <a:gd name="connsiteX19-181" fmla="*/ 6801 w 10000"/>
                <a:gd name="connsiteY19-182" fmla="*/ 2343 h 10000"/>
                <a:gd name="connsiteX20-183" fmla="*/ 6611 w 10000"/>
                <a:gd name="connsiteY20-184" fmla="*/ 2343 h 10000"/>
                <a:gd name="connsiteX21-185" fmla="*/ 6422 w 10000"/>
                <a:gd name="connsiteY21-186" fmla="*/ 2678 h 10000"/>
                <a:gd name="connsiteX22-187" fmla="*/ 6232 w 10000"/>
                <a:gd name="connsiteY22-188" fmla="*/ 2678 h 10000"/>
                <a:gd name="connsiteX23-189" fmla="*/ 5853 w 10000"/>
                <a:gd name="connsiteY23-190" fmla="*/ 2678 h 10000"/>
                <a:gd name="connsiteX24-191" fmla="*/ 5474 w 10000"/>
                <a:gd name="connsiteY24-192" fmla="*/ 3013 h 10000"/>
                <a:gd name="connsiteX25-193" fmla="*/ 5095 w 10000"/>
                <a:gd name="connsiteY25-194" fmla="*/ 3013 h 10000"/>
                <a:gd name="connsiteX26-195" fmla="*/ 4526 w 10000"/>
                <a:gd name="connsiteY26-196" fmla="*/ 3347 h 10000"/>
                <a:gd name="connsiteX27-197" fmla="*/ 3957 w 10000"/>
                <a:gd name="connsiteY27-198" fmla="*/ 3682 h 10000"/>
                <a:gd name="connsiteX28-199" fmla="*/ 3389 w 10000"/>
                <a:gd name="connsiteY28-200" fmla="*/ 4017 h 10000"/>
                <a:gd name="connsiteX29-201" fmla="*/ 2820 w 10000"/>
                <a:gd name="connsiteY29-202" fmla="*/ 4017 h 10000"/>
                <a:gd name="connsiteX30-203" fmla="*/ 2464 w 10000"/>
                <a:gd name="connsiteY30-204" fmla="*/ 4310 h 10000"/>
                <a:gd name="connsiteX31-205" fmla="*/ 2085 w 10000"/>
                <a:gd name="connsiteY31-206" fmla="*/ 4310 h 10000"/>
                <a:gd name="connsiteX32-207" fmla="*/ 1706 w 10000"/>
                <a:gd name="connsiteY32-208" fmla="*/ 4644 h 10000"/>
                <a:gd name="connsiteX33-209" fmla="*/ 1517 w 10000"/>
                <a:gd name="connsiteY33-210" fmla="*/ 4644 h 10000"/>
                <a:gd name="connsiteX34-211" fmla="*/ 1327 w 10000"/>
                <a:gd name="connsiteY34-212" fmla="*/ 4644 h 10000"/>
                <a:gd name="connsiteX35-213" fmla="*/ 1327 w 10000"/>
                <a:gd name="connsiteY35-214" fmla="*/ 4644 h 10000"/>
                <a:gd name="connsiteX36-215" fmla="*/ 1137 w 10000"/>
                <a:gd name="connsiteY36-216" fmla="*/ 4644 h 10000"/>
                <a:gd name="connsiteX37-217" fmla="*/ 948 w 10000"/>
                <a:gd name="connsiteY37-218" fmla="*/ 4644 h 10000"/>
                <a:gd name="connsiteX38-219" fmla="*/ 758 w 10000"/>
                <a:gd name="connsiteY38-220" fmla="*/ 4310 h 10000"/>
                <a:gd name="connsiteX39-221" fmla="*/ 190 w 10000"/>
                <a:gd name="connsiteY39-222" fmla="*/ 3347 h 10000"/>
                <a:gd name="connsiteX40-223" fmla="*/ 0 w 10000"/>
                <a:gd name="connsiteY40-224" fmla="*/ 3013 h 10000"/>
                <a:gd name="connsiteX41-225" fmla="*/ 948 w 10000"/>
                <a:gd name="connsiteY41-226" fmla="*/ 2678 h 10000"/>
                <a:gd name="connsiteX42-227" fmla="*/ 1896 w 10000"/>
                <a:gd name="connsiteY42-228" fmla="*/ 2678 h 10000"/>
                <a:gd name="connsiteX43-229" fmla="*/ 2464 w 10000"/>
                <a:gd name="connsiteY43-230" fmla="*/ 2343 h 10000"/>
                <a:gd name="connsiteX44-231" fmla="*/ 3009 w 10000"/>
                <a:gd name="connsiteY44-232" fmla="*/ 2343 h 10000"/>
                <a:gd name="connsiteX45-233" fmla="*/ 3957 w 10000"/>
                <a:gd name="connsiteY45-234" fmla="*/ 2008 h 10000"/>
                <a:gd name="connsiteX46-235" fmla="*/ 4905 w 10000"/>
                <a:gd name="connsiteY46-236" fmla="*/ 1674 h 10000"/>
                <a:gd name="connsiteX47-237" fmla="*/ 5284 w 10000"/>
                <a:gd name="connsiteY47-238" fmla="*/ 1674 h 10000"/>
                <a:gd name="connsiteX48-239" fmla="*/ 5664 w 10000"/>
                <a:gd name="connsiteY48-240" fmla="*/ 1339 h 10000"/>
                <a:gd name="connsiteX49-241" fmla="*/ 6043 w 10000"/>
                <a:gd name="connsiteY49-242" fmla="*/ 1339 h 10000"/>
                <a:gd name="connsiteX50-243" fmla="*/ 6422 w 10000"/>
                <a:gd name="connsiteY50-244" fmla="*/ 1004 h 10000"/>
                <a:gd name="connsiteX51-245" fmla="*/ 6611 w 10000"/>
                <a:gd name="connsiteY51-246" fmla="*/ 1004 h 10000"/>
                <a:gd name="connsiteX52-247" fmla="*/ 6801 w 10000"/>
                <a:gd name="connsiteY52-248" fmla="*/ 669 h 10000"/>
                <a:gd name="connsiteX53-249" fmla="*/ 6991 w 10000"/>
                <a:gd name="connsiteY53-250" fmla="*/ 669 h 10000"/>
                <a:gd name="connsiteX54-251" fmla="*/ 7180 w 10000"/>
                <a:gd name="connsiteY54-252" fmla="*/ 669 h 10000"/>
                <a:gd name="connsiteX55-253" fmla="*/ 7346 w 10000"/>
                <a:gd name="connsiteY55-254" fmla="*/ 335 h 10000"/>
                <a:gd name="connsiteX56-255" fmla="*/ 7725 w 10000"/>
                <a:gd name="connsiteY56-256" fmla="*/ 0 h 10000"/>
                <a:gd name="connsiteX57-257" fmla="*/ 7915 w 10000"/>
                <a:gd name="connsiteY57-258" fmla="*/ 335 h 10000"/>
                <a:gd name="connsiteX58-259" fmla="*/ 8104 w 10000"/>
                <a:gd name="connsiteY58-260" fmla="*/ 335 h 10000"/>
                <a:gd name="connsiteX59-261" fmla="*/ 8483 w 10000"/>
                <a:gd name="connsiteY59-262" fmla="*/ 669 h 10000"/>
                <a:gd name="connsiteX60-263" fmla="*/ 8863 w 10000"/>
                <a:gd name="connsiteY60-264" fmla="*/ 1004 h 10000"/>
                <a:gd name="connsiteX61-265" fmla="*/ 9431 w 10000"/>
                <a:gd name="connsiteY61-266" fmla="*/ 1674 h 10000"/>
                <a:gd name="connsiteX62-267" fmla="*/ 9621 w 10000"/>
                <a:gd name="connsiteY62-268" fmla="*/ 2008 h 10000"/>
                <a:gd name="connsiteX63-269" fmla="*/ 9810 w 10000"/>
                <a:gd name="connsiteY63-270" fmla="*/ 2343 h 10000"/>
                <a:gd name="connsiteX64-271" fmla="*/ 10000 w 10000"/>
                <a:gd name="connsiteY64-272" fmla="*/ 2343 h 10000"/>
                <a:gd name="connsiteX65-273" fmla="*/ 9810 w 10000"/>
                <a:gd name="connsiteY65-274" fmla="*/ 2678 h 10000"/>
                <a:gd name="connsiteX66-275" fmla="*/ 9810 w 10000"/>
                <a:gd name="connsiteY66-276" fmla="*/ 3013 h 10000"/>
                <a:gd name="connsiteX67-277" fmla="*/ 9431 w 10000"/>
                <a:gd name="connsiteY67-278" fmla="*/ 3013 h 10000"/>
                <a:gd name="connsiteX68-279" fmla="*/ 9242 w 10000"/>
                <a:gd name="connsiteY68-280" fmla="*/ 3347 h 10000"/>
                <a:gd name="connsiteX69-281" fmla="*/ 9242 w 10000"/>
                <a:gd name="connsiteY69-282" fmla="*/ 3347 h 10000"/>
                <a:gd name="connsiteX0-283" fmla="*/ 9052 w 9810"/>
                <a:gd name="connsiteY0-284" fmla="*/ 3347 h 10000"/>
                <a:gd name="connsiteX1-285" fmla="*/ 8862 w 9810"/>
                <a:gd name="connsiteY1-286" fmla="*/ 3682 h 10000"/>
                <a:gd name="connsiteX2-287" fmla="*/ 8483 w 9810"/>
                <a:gd name="connsiteY2-288" fmla="*/ 4017 h 10000"/>
                <a:gd name="connsiteX3-289" fmla="*/ 8104 w 9810"/>
                <a:gd name="connsiteY3-290" fmla="*/ 4310 h 10000"/>
                <a:gd name="connsiteX4-291" fmla="*/ 7535 w 9810"/>
                <a:gd name="connsiteY4-292" fmla="*/ 5314 h 10000"/>
                <a:gd name="connsiteX5-293" fmla="*/ 6990 w 9810"/>
                <a:gd name="connsiteY5-294" fmla="*/ 5983 h 10000"/>
                <a:gd name="connsiteX6-295" fmla="*/ 6421 w 9810"/>
                <a:gd name="connsiteY6-296" fmla="*/ 6987 h 10000"/>
                <a:gd name="connsiteX7-297" fmla="*/ 5663 w 9810"/>
                <a:gd name="connsiteY7-298" fmla="*/ 8326 h 10000"/>
                <a:gd name="connsiteX8-299" fmla="*/ 4905 w 9810"/>
                <a:gd name="connsiteY8-300" fmla="*/ 10000 h 10000"/>
                <a:gd name="connsiteX9-301" fmla="*/ 4526 w 9810"/>
                <a:gd name="connsiteY9-302" fmla="*/ 8996 h 10000"/>
                <a:gd name="connsiteX10-303" fmla="*/ 5094 w 9810"/>
                <a:gd name="connsiteY10-304" fmla="*/ 7657 h 10000"/>
                <a:gd name="connsiteX11-305" fmla="*/ 5663 w 9810"/>
                <a:gd name="connsiteY11-306" fmla="*/ 6318 h 10000"/>
                <a:gd name="connsiteX12-307" fmla="*/ 6042 w 9810"/>
                <a:gd name="connsiteY12-308" fmla="*/ 5314 h 10000"/>
                <a:gd name="connsiteX13-309" fmla="*/ 6421 w 9810"/>
                <a:gd name="connsiteY13-310" fmla="*/ 4310 h 10000"/>
                <a:gd name="connsiteX14-311" fmla="*/ 6801 w 9810"/>
                <a:gd name="connsiteY14-312" fmla="*/ 3682 h 10000"/>
                <a:gd name="connsiteX15-313" fmla="*/ 6990 w 9810"/>
                <a:gd name="connsiteY15-314" fmla="*/ 3013 h 10000"/>
                <a:gd name="connsiteX16-315" fmla="*/ 6990 w 9810"/>
                <a:gd name="connsiteY16-316" fmla="*/ 2678 h 10000"/>
                <a:gd name="connsiteX17-317" fmla="*/ 6990 w 9810"/>
                <a:gd name="connsiteY17-318" fmla="*/ 2678 h 10000"/>
                <a:gd name="connsiteX18-319" fmla="*/ 6801 w 9810"/>
                <a:gd name="connsiteY18-320" fmla="*/ 2343 h 10000"/>
                <a:gd name="connsiteX19-321" fmla="*/ 6611 w 9810"/>
                <a:gd name="connsiteY19-322" fmla="*/ 2343 h 10000"/>
                <a:gd name="connsiteX20-323" fmla="*/ 6421 w 9810"/>
                <a:gd name="connsiteY20-324" fmla="*/ 2343 h 10000"/>
                <a:gd name="connsiteX21-325" fmla="*/ 6232 w 9810"/>
                <a:gd name="connsiteY21-326" fmla="*/ 2678 h 10000"/>
                <a:gd name="connsiteX22-327" fmla="*/ 6042 w 9810"/>
                <a:gd name="connsiteY22-328" fmla="*/ 2678 h 10000"/>
                <a:gd name="connsiteX23-329" fmla="*/ 5663 w 9810"/>
                <a:gd name="connsiteY23-330" fmla="*/ 2678 h 10000"/>
                <a:gd name="connsiteX24-331" fmla="*/ 5284 w 9810"/>
                <a:gd name="connsiteY24-332" fmla="*/ 3013 h 10000"/>
                <a:gd name="connsiteX25-333" fmla="*/ 4905 w 9810"/>
                <a:gd name="connsiteY25-334" fmla="*/ 3013 h 10000"/>
                <a:gd name="connsiteX26-335" fmla="*/ 4336 w 9810"/>
                <a:gd name="connsiteY26-336" fmla="*/ 3347 h 10000"/>
                <a:gd name="connsiteX27-337" fmla="*/ 3767 w 9810"/>
                <a:gd name="connsiteY27-338" fmla="*/ 3682 h 10000"/>
                <a:gd name="connsiteX28-339" fmla="*/ 3199 w 9810"/>
                <a:gd name="connsiteY28-340" fmla="*/ 4017 h 10000"/>
                <a:gd name="connsiteX29-341" fmla="*/ 2630 w 9810"/>
                <a:gd name="connsiteY29-342" fmla="*/ 4017 h 10000"/>
                <a:gd name="connsiteX30-343" fmla="*/ 2274 w 9810"/>
                <a:gd name="connsiteY30-344" fmla="*/ 4310 h 10000"/>
                <a:gd name="connsiteX31-345" fmla="*/ 1895 w 9810"/>
                <a:gd name="connsiteY31-346" fmla="*/ 4310 h 10000"/>
                <a:gd name="connsiteX32-347" fmla="*/ 1516 w 9810"/>
                <a:gd name="connsiteY32-348" fmla="*/ 4644 h 10000"/>
                <a:gd name="connsiteX33-349" fmla="*/ 1327 w 9810"/>
                <a:gd name="connsiteY33-350" fmla="*/ 4644 h 10000"/>
                <a:gd name="connsiteX34-351" fmla="*/ 1137 w 9810"/>
                <a:gd name="connsiteY34-352" fmla="*/ 4644 h 10000"/>
                <a:gd name="connsiteX35-353" fmla="*/ 1137 w 9810"/>
                <a:gd name="connsiteY35-354" fmla="*/ 4644 h 10000"/>
                <a:gd name="connsiteX36-355" fmla="*/ 947 w 9810"/>
                <a:gd name="connsiteY36-356" fmla="*/ 4644 h 10000"/>
                <a:gd name="connsiteX37-357" fmla="*/ 758 w 9810"/>
                <a:gd name="connsiteY37-358" fmla="*/ 4644 h 10000"/>
                <a:gd name="connsiteX38-359" fmla="*/ 568 w 9810"/>
                <a:gd name="connsiteY38-360" fmla="*/ 4310 h 10000"/>
                <a:gd name="connsiteX39-361" fmla="*/ 0 w 9810"/>
                <a:gd name="connsiteY39-362" fmla="*/ 3347 h 10000"/>
                <a:gd name="connsiteX40-363" fmla="*/ 758 w 9810"/>
                <a:gd name="connsiteY40-364" fmla="*/ 2678 h 10000"/>
                <a:gd name="connsiteX41-365" fmla="*/ 1706 w 9810"/>
                <a:gd name="connsiteY41-366" fmla="*/ 2678 h 10000"/>
                <a:gd name="connsiteX42-367" fmla="*/ 2274 w 9810"/>
                <a:gd name="connsiteY42-368" fmla="*/ 2343 h 10000"/>
                <a:gd name="connsiteX43-369" fmla="*/ 2819 w 9810"/>
                <a:gd name="connsiteY43-370" fmla="*/ 2343 h 10000"/>
                <a:gd name="connsiteX44-371" fmla="*/ 3767 w 9810"/>
                <a:gd name="connsiteY44-372" fmla="*/ 2008 h 10000"/>
                <a:gd name="connsiteX45-373" fmla="*/ 4715 w 9810"/>
                <a:gd name="connsiteY45-374" fmla="*/ 1674 h 10000"/>
                <a:gd name="connsiteX46-375" fmla="*/ 5094 w 9810"/>
                <a:gd name="connsiteY46-376" fmla="*/ 1674 h 10000"/>
                <a:gd name="connsiteX47-377" fmla="*/ 5474 w 9810"/>
                <a:gd name="connsiteY47-378" fmla="*/ 1339 h 10000"/>
                <a:gd name="connsiteX48-379" fmla="*/ 5853 w 9810"/>
                <a:gd name="connsiteY48-380" fmla="*/ 1339 h 10000"/>
                <a:gd name="connsiteX49-381" fmla="*/ 6232 w 9810"/>
                <a:gd name="connsiteY49-382" fmla="*/ 1004 h 10000"/>
                <a:gd name="connsiteX50-383" fmla="*/ 6421 w 9810"/>
                <a:gd name="connsiteY50-384" fmla="*/ 1004 h 10000"/>
                <a:gd name="connsiteX51-385" fmla="*/ 6611 w 9810"/>
                <a:gd name="connsiteY51-386" fmla="*/ 669 h 10000"/>
                <a:gd name="connsiteX52-387" fmla="*/ 6801 w 9810"/>
                <a:gd name="connsiteY52-388" fmla="*/ 669 h 10000"/>
                <a:gd name="connsiteX53-389" fmla="*/ 6990 w 9810"/>
                <a:gd name="connsiteY53-390" fmla="*/ 669 h 10000"/>
                <a:gd name="connsiteX54-391" fmla="*/ 7156 w 9810"/>
                <a:gd name="connsiteY54-392" fmla="*/ 335 h 10000"/>
                <a:gd name="connsiteX55-393" fmla="*/ 7535 w 9810"/>
                <a:gd name="connsiteY55-394" fmla="*/ 0 h 10000"/>
                <a:gd name="connsiteX56-395" fmla="*/ 7725 w 9810"/>
                <a:gd name="connsiteY56-396" fmla="*/ 335 h 10000"/>
                <a:gd name="connsiteX57-397" fmla="*/ 7914 w 9810"/>
                <a:gd name="connsiteY57-398" fmla="*/ 335 h 10000"/>
                <a:gd name="connsiteX58-399" fmla="*/ 8293 w 9810"/>
                <a:gd name="connsiteY58-400" fmla="*/ 669 h 10000"/>
                <a:gd name="connsiteX59-401" fmla="*/ 8673 w 9810"/>
                <a:gd name="connsiteY59-402" fmla="*/ 1004 h 10000"/>
                <a:gd name="connsiteX60-403" fmla="*/ 9241 w 9810"/>
                <a:gd name="connsiteY60-404" fmla="*/ 1674 h 10000"/>
                <a:gd name="connsiteX61-405" fmla="*/ 9431 w 9810"/>
                <a:gd name="connsiteY61-406" fmla="*/ 2008 h 10000"/>
                <a:gd name="connsiteX62-407" fmla="*/ 9620 w 9810"/>
                <a:gd name="connsiteY62-408" fmla="*/ 2343 h 10000"/>
                <a:gd name="connsiteX63-409" fmla="*/ 9810 w 9810"/>
                <a:gd name="connsiteY63-410" fmla="*/ 2343 h 10000"/>
                <a:gd name="connsiteX64-411" fmla="*/ 9620 w 9810"/>
                <a:gd name="connsiteY64-412" fmla="*/ 2678 h 10000"/>
                <a:gd name="connsiteX65-413" fmla="*/ 9620 w 9810"/>
                <a:gd name="connsiteY65-414" fmla="*/ 3013 h 10000"/>
                <a:gd name="connsiteX66-415" fmla="*/ 9241 w 9810"/>
                <a:gd name="connsiteY66-416" fmla="*/ 3013 h 10000"/>
                <a:gd name="connsiteX67-417" fmla="*/ 9052 w 9810"/>
                <a:gd name="connsiteY67-418" fmla="*/ 3347 h 10000"/>
                <a:gd name="connsiteX68-419" fmla="*/ 9052 w 9810"/>
                <a:gd name="connsiteY68-420" fmla="*/ 3347 h 10000"/>
                <a:gd name="connsiteX0-421" fmla="*/ 8648 w 9421"/>
                <a:gd name="connsiteY0-422" fmla="*/ 3347 h 10000"/>
                <a:gd name="connsiteX1-423" fmla="*/ 8455 w 9421"/>
                <a:gd name="connsiteY1-424" fmla="*/ 3682 h 10000"/>
                <a:gd name="connsiteX2-425" fmla="*/ 8068 w 9421"/>
                <a:gd name="connsiteY2-426" fmla="*/ 4017 h 10000"/>
                <a:gd name="connsiteX3-427" fmla="*/ 7682 w 9421"/>
                <a:gd name="connsiteY3-428" fmla="*/ 4310 h 10000"/>
                <a:gd name="connsiteX4-429" fmla="*/ 7102 w 9421"/>
                <a:gd name="connsiteY4-430" fmla="*/ 5314 h 10000"/>
                <a:gd name="connsiteX5-431" fmla="*/ 6546 w 9421"/>
                <a:gd name="connsiteY5-432" fmla="*/ 5983 h 10000"/>
                <a:gd name="connsiteX6-433" fmla="*/ 5966 w 9421"/>
                <a:gd name="connsiteY6-434" fmla="*/ 6987 h 10000"/>
                <a:gd name="connsiteX7-435" fmla="*/ 5194 w 9421"/>
                <a:gd name="connsiteY7-436" fmla="*/ 8326 h 10000"/>
                <a:gd name="connsiteX8-437" fmla="*/ 4421 w 9421"/>
                <a:gd name="connsiteY8-438" fmla="*/ 10000 h 10000"/>
                <a:gd name="connsiteX9-439" fmla="*/ 4035 w 9421"/>
                <a:gd name="connsiteY9-440" fmla="*/ 8996 h 10000"/>
                <a:gd name="connsiteX10-441" fmla="*/ 4614 w 9421"/>
                <a:gd name="connsiteY10-442" fmla="*/ 7657 h 10000"/>
                <a:gd name="connsiteX11-443" fmla="*/ 5194 w 9421"/>
                <a:gd name="connsiteY11-444" fmla="*/ 6318 h 10000"/>
                <a:gd name="connsiteX12-445" fmla="*/ 5580 w 9421"/>
                <a:gd name="connsiteY12-446" fmla="*/ 5314 h 10000"/>
                <a:gd name="connsiteX13-447" fmla="*/ 5966 w 9421"/>
                <a:gd name="connsiteY13-448" fmla="*/ 4310 h 10000"/>
                <a:gd name="connsiteX14-449" fmla="*/ 6354 w 9421"/>
                <a:gd name="connsiteY14-450" fmla="*/ 3682 h 10000"/>
                <a:gd name="connsiteX15-451" fmla="*/ 6546 w 9421"/>
                <a:gd name="connsiteY15-452" fmla="*/ 3013 h 10000"/>
                <a:gd name="connsiteX16-453" fmla="*/ 6546 w 9421"/>
                <a:gd name="connsiteY16-454" fmla="*/ 2678 h 10000"/>
                <a:gd name="connsiteX17-455" fmla="*/ 6546 w 9421"/>
                <a:gd name="connsiteY17-456" fmla="*/ 2678 h 10000"/>
                <a:gd name="connsiteX18-457" fmla="*/ 6354 w 9421"/>
                <a:gd name="connsiteY18-458" fmla="*/ 2343 h 10000"/>
                <a:gd name="connsiteX19-459" fmla="*/ 6160 w 9421"/>
                <a:gd name="connsiteY19-460" fmla="*/ 2343 h 10000"/>
                <a:gd name="connsiteX20-461" fmla="*/ 5966 w 9421"/>
                <a:gd name="connsiteY20-462" fmla="*/ 2343 h 10000"/>
                <a:gd name="connsiteX21-463" fmla="*/ 5774 w 9421"/>
                <a:gd name="connsiteY21-464" fmla="*/ 2678 h 10000"/>
                <a:gd name="connsiteX22-465" fmla="*/ 5580 w 9421"/>
                <a:gd name="connsiteY22-466" fmla="*/ 2678 h 10000"/>
                <a:gd name="connsiteX23-467" fmla="*/ 5194 w 9421"/>
                <a:gd name="connsiteY23-468" fmla="*/ 2678 h 10000"/>
                <a:gd name="connsiteX24-469" fmla="*/ 4807 w 9421"/>
                <a:gd name="connsiteY24-470" fmla="*/ 3013 h 10000"/>
                <a:gd name="connsiteX25-471" fmla="*/ 4421 w 9421"/>
                <a:gd name="connsiteY25-472" fmla="*/ 3013 h 10000"/>
                <a:gd name="connsiteX26-473" fmla="*/ 3841 w 9421"/>
                <a:gd name="connsiteY26-474" fmla="*/ 3347 h 10000"/>
                <a:gd name="connsiteX27-475" fmla="*/ 3261 w 9421"/>
                <a:gd name="connsiteY27-476" fmla="*/ 3682 h 10000"/>
                <a:gd name="connsiteX28-477" fmla="*/ 2682 w 9421"/>
                <a:gd name="connsiteY28-478" fmla="*/ 4017 h 10000"/>
                <a:gd name="connsiteX29-479" fmla="*/ 2102 w 9421"/>
                <a:gd name="connsiteY29-480" fmla="*/ 4017 h 10000"/>
                <a:gd name="connsiteX30-481" fmla="*/ 1739 w 9421"/>
                <a:gd name="connsiteY30-482" fmla="*/ 4310 h 10000"/>
                <a:gd name="connsiteX31-483" fmla="*/ 1353 w 9421"/>
                <a:gd name="connsiteY31-484" fmla="*/ 4310 h 10000"/>
                <a:gd name="connsiteX32-485" fmla="*/ 966 w 9421"/>
                <a:gd name="connsiteY32-486" fmla="*/ 4644 h 10000"/>
                <a:gd name="connsiteX33-487" fmla="*/ 774 w 9421"/>
                <a:gd name="connsiteY33-488" fmla="*/ 4644 h 10000"/>
                <a:gd name="connsiteX34-489" fmla="*/ 580 w 9421"/>
                <a:gd name="connsiteY34-490" fmla="*/ 4644 h 10000"/>
                <a:gd name="connsiteX35-491" fmla="*/ 580 w 9421"/>
                <a:gd name="connsiteY35-492" fmla="*/ 4644 h 10000"/>
                <a:gd name="connsiteX36-493" fmla="*/ 386 w 9421"/>
                <a:gd name="connsiteY36-494" fmla="*/ 4644 h 10000"/>
                <a:gd name="connsiteX37-495" fmla="*/ 194 w 9421"/>
                <a:gd name="connsiteY37-496" fmla="*/ 4644 h 10000"/>
                <a:gd name="connsiteX38-497" fmla="*/ 0 w 9421"/>
                <a:gd name="connsiteY38-498" fmla="*/ 4310 h 10000"/>
                <a:gd name="connsiteX39-499" fmla="*/ 194 w 9421"/>
                <a:gd name="connsiteY39-500" fmla="*/ 2678 h 10000"/>
                <a:gd name="connsiteX40-501" fmla="*/ 1160 w 9421"/>
                <a:gd name="connsiteY40-502" fmla="*/ 2678 h 10000"/>
                <a:gd name="connsiteX41-503" fmla="*/ 1739 w 9421"/>
                <a:gd name="connsiteY41-504" fmla="*/ 2343 h 10000"/>
                <a:gd name="connsiteX42-505" fmla="*/ 2295 w 9421"/>
                <a:gd name="connsiteY42-506" fmla="*/ 2343 h 10000"/>
                <a:gd name="connsiteX43-507" fmla="*/ 3261 w 9421"/>
                <a:gd name="connsiteY43-508" fmla="*/ 2008 h 10000"/>
                <a:gd name="connsiteX44-509" fmla="*/ 4227 w 9421"/>
                <a:gd name="connsiteY44-510" fmla="*/ 1674 h 10000"/>
                <a:gd name="connsiteX45-511" fmla="*/ 4614 w 9421"/>
                <a:gd name="connsiteY45-512" fmla="*/ 1674 h 10000"/>
                <a:gd name="connsiteX46-513" fmla="*/ 5001 w 9421"/>
                <a:gd name="connsiteY46-514" fmla="*/ 1339 h 10000"/>
                <a:gd name="connsiteX47-515" fmla="*/ 5387 w 9421"/>
                <a:gd name="connsiteY47-516" fmla="*/ 1339 h 10000"/>
                <a:gd name="connsiteX48-517" fmla="*/ 5774 w 9421"/>
                <a:gd name="connsiteY48-518" fmla="*/ 1004 h 10000"/>
                <a:gd name="connsiteX49-519" fmla="*/ 5966 w 9421"/>
                <a:gd name="connsiteY49-520" fmla="*/ 1004 h 10000"/>
                <a:gd name="connsiteX50-521" fmla="*/ 6160 w 9421"/>
                <a:gd name="connsiteY50-522" fmla="*/ 669 h 10000"/>
                <a:gd name="connsiteX51-523" fmla="*/ 6354 w 9421"/>
                <a:gd name="connsiteY51-524" fmla="*/ 669 h 10000"/>
                <a:gd name="connsiteX52-525" fmla="*/ 6546 w 9421"/>
                <a:gd name="connsiteY52-526" fmla="*/ 669 h 10000"/>
                <a:gd name="connsiteX53-527" fmla="*/ 6716 w 9421"/>
                <a:gd name="connsiteY53-528" fmla="*/ 335 h 10000"/>
                <a:gd name="connsiteX54-529" fmla="*/ 7102 w 9421"/>
                <a:gd name="connsiteY54-530" fmla="*/ 0 h 10000"/>
                <a:gd name="connsiteX55-531" fmla="*/ 7296 w 9421"/>
                <a:gd name="connsiteY55-532" fmla="*/ 335 h 10000"/>
                <a:gd name="connsiteX56-533" fmla="*/ 7488 w 9421"/>
                <a:gd name="connsiteY56-534" fmla="*/ 335 h 10000"/>
                <a:gd name="connsiteX57-535" fmla="*/ 7875 w 9421"/>
                <a:gd name="connsiteY57-536" fmla="*/ 669 h 10000"/>
                <a:gd name="connsiteX58-537" fmla="*/ 8262 w 9421"/>
                <a:gd name="connsiteY58-538" fmla="*/ 1004 h 10000"/>
                <a:gd name="connsiteX59-539" fmla="*/ 8841 w 9421"/>
                <a:gd name="connsiteY59-540" fmla="*/ 1674 h 10000"/>
                <a:gd name="connsiteX60-541" fmla="*/ 9035 w 9421"/>
                <a:gd name="connsiteY60-542" fmla="*/ 2008 h 10000"/>
                <a:gd name="connsiteX61-543" fmla="*/ 9227 w 9421"/>
                <a:gd name="connsiteY61-544" fmla="*/ 2343 h 10000"/>
                <a:gd name="connsiteX62-545" fmla="*/ 9421 w 9421"/>
                <a:gd name="connsiteY62-546" fmla="*/ 2343 h 10000"/>
                <a:gd name="connsiteX63-547" fmla="*/ 9227 w 9421"/>
                <a:gd name="connsiteY63-548" fmla="*/ 2678 h 10000"/>
                <a:gd name="connsiteX64-549" fmla="*/ 9227 w 9421"/>
                <a:gd name="connsiteY64-550" fmla="*/ 3013 h 10000"/>
                <a:gd name="connsiteX65-551" fmla="*/ 8841 w 9421"/>
                <a:gd name="connsiteY65-552" fmla="*/ 3013 h 10000"/>
                <a:gd name="connsiteX66-553" fmla="*/ 8648 w 9421"/>
                <a:gd name="connsiteY66-554" fmla="*/ 3347 h 10000"/>
                <a:gd name="connsiteX67-555" fmla="*/ 8648 w 9421"/>
                <a:gd name="connsiteY67-556" fmla="*/ 3347 h 10000"/>
                <a:gd name="connsiteX0-557" fmla="*/ 9144 w 9965"/>
                <a:gd name="connsiteY0-558" fmla="*/ 3347 h 10000"/>
                <a:gd name="connsiteX1-559" fmla="*/ 8940 w 9965"/>
                <a:gd name="connsiteY1-560" fmla="*/ 3682 h 10000"/>
                <a:gd name="connsiteX2-561" fmla="*/ 8529 w 9965"/>
                <a:gd name="connsiteY2-562" fmla="*/ 4017 h 10000"/>
                <a:gd name="connsiteX3-563" fmla="*/ 8119 w 9965"/>
                <a:gd name="connsiteY3-564" fmla="*/ 4310 h 10000"/>
                <a:gd name="connsiteX4-565" fmla="*/ 7503 w 9965"/>
                <a:gd name="connsiteY4-566" fmla="*/ 5314 h 10000"/>
                <a:gd name="connsiteX5-567" fmla="*/ 6913 w 9965"/>
                <a:gd name="connsiteY5-568" fmla="*/ 5983 h 10000"/>
                <a:gd name="connsiteX6-569" fmla="*/ 6298 w 9965"/>
                <a:gd name="connsiteY6-570" fmla="*/ 6987 h 10000"/>
                <a:gd name="connsiteX7-571" fmla="*/ 5478 w 9965"/>
                <a:gd name="connsiteY7-572" fmla="*/ 8326 h 10000"/>
                <a:gd name="connsiteX8-573" fmla="*/ 4658 w 9965"/>
                <a:gd name="connsiteY8-574" fmla="*/ 10000 h 10000"/>
                <a:gd name="connsiteX9-575" fmla="*/ 4248 w 9965"/>
                <a:gd name="connsiteY9-576" fmla="*/ 8996 h 10000"/>
                <a:gd name="connsiteX10-577" fmla="*/ 4863 w 9965"/>
                <a:gd name="connsiteY10-578" fmla="*/ 7657 h 10000"/>
                <a:gd name="connsiteX11-579" fmla="*/ 5478 w 9965"/>
                <a:gd name="connsiteY11-580" fmla="*/ 6318 h 10000"/>
                <a:gd name="connsiteX12-581" fmla="*/ 5888 w 9965"/>
                <a:gd name="connsiteY12-582" fmla="*/ 5314 h 10000"/>
                <a:gd name="connsiteX13-583" fmla="*/ 6298 w 9965"/>
                <a:gd name="connsiteY13-584" fmla="*/ 4310 h 10000"/>
                <a:gd name="connsiteX14-585" fmla="*/ 6710 w 9965"/>
                <a:gd name="connsiteY14-586" fmla="*/ 3682 h 10000"/>
                <a:gd name="connsiteX15-587" fmla="*/ 6913 w 9965"/>
                <a:gd name="connsiteY15-588" fmla="*/ 3013 h 10000"/>
                <a:gd name="connsiteX16-589" fmla="*/ 6913 w 9965"/>
                <a:gd name="connsiteY16-590" fmla="*/ 2678 h 10000"/>
                <a:gd name="connsiteX17-591" fmla="*/ 6913 w 9965"/>
                <a:gd name="connsiteY17-592" fmla="*/ 2678 h 10000"/>
                <a:gd name="connsiteX18-593" fmla="*/ 6710 w 9965"/>
                <a:gd name="connsiteY18-594" fmla="*/ 2343 h 10000"/>
                <a:gd name="connsiteX19-595" fmla="*/ 6504 w 9965"/>
                <a:gd name="connsiteY19-596" fmla="*/ 2343 h 10000"/>
                <a:gd name="connsiteX20-597" fmla="*/ 6298 w 9965"/>
                <a:gd name="connsiteY20-598" fmla="*/ 2343 h 10000"/>
                <a:gd name="connsiteX21-599" fmla="*/ 6094 w 9965"/>
                <a:gd name="connsiteY21-600" fmla="*/ 2678 h 10000"/>
                <a:gd name="connsiteX22-601" fmla="*/ 5888 w 9965"/>
                <a:gd name="connsiteY22-602" fmla="*/ 2678 h 10000"/>
                <a:gd name="connsiteX23-603" fmla="*/ 5478 w 9965"/>
                <a:gd name="connsiteY23-604" fmla="*/ 2678 h 10000"/>
                <a:gd name="connsiteX24-605" fmla="*/ 5067 w 9965"/>
                <a:gd name="connsiteY24-606" fmla="*/ 3013 h 10000"/>
                <a:gd name="connsiteX25-607" fmla="*/ 4658 w 9965"/>
                <a:gd name="connsiteY25-608" fmla="*/ 3013 h 10000"/>
                <a:gd name="connsiteX26-609" fmla="*/ 4042 w 9965"/>
                <a:gd name="connsiteY26-610" fmla="*/ 3347 h 10000"/>
                <a:gd name="connsiteX27-611" fmla="*/ 3426 w 9965"/>
                <a:gd name="connsiteY27-612" fmla="*/ 3682 h 10000"/>
                <a:gd name="connsiteX28-613" fmla="*/ 2812 w 9965"/>
                <a:gd name="connsiteY28-614" fmla="*/ 4017 h 10000"/>
                <a:gd name="connsiteX29-615" fmla="*/ 2196 w 9965"/>
                <a:gd name="connsiteY29-616" fmla="*/ 4017 h 10000"/>
                <a:gd name="connsiteX30-617" fmla="*/ 1811 w 9965"/>
                <a:gd name="connsiteY30-618" fmla="*/ 4310 h 10000"/>
                <a:gd name="connsiteX31-619" fmla="*/ 1401 w 9965"/>
                <a:gd name="connsiteY31-620" fmla="*/ 4310 h 10000"/>
                <a:gd name="connsiteX32-621" fmla="*/ 990 w 9965"/>
                <a:gd name="connsiteY32-622" fmla="*/ 4644 h 10000"/>
                <a:gd name="connsiteX33-623" fmla="*/ 787 w 9965"/>
                <a:gd name="connsiteY33-624" fmla="*/ 4644 h 10000"/>
                <a:gd name="connsiteX34-625" fmla="*/ 581 w 9965"/>
                <a:gd name="connsiteY34-626" fmla="*/ 4644 h 10000"/>
                <a:gd name="connsiteX35-627" fmla="*/ 581 w 9965"/>
                <a:gd name="connsiteY35-628" fmla="*/ 4644 h 10000"/>
                <a:gd name="connsiteX36-629" fmla="*/ 375 w 9965"/>
                <a:gd name="connsiteY36-630" fmla="*/ 4644 h 10000"/>
                <a:gd name="connsiteX37-631" fmla="*/ 171 w 9965"/>
                <a:gd name="connsiteY37-632" fmla="*/ 4644 h 10000"/>
                <a:gd name="connsiteX38-633" fmla="*/ 171 w 9965"/>
                <a:gd name="connsiteY38-634" fmla="*/ 2678 h 10000"/>
                <a:gd name="connsiteX39-635" fmla="*/ 1196 w 9965"/>
                <a:gd name="connsiteY39-636" fmla="*/ 2678 h 10000"/>
                <a:gd name="connsiteX40-637" fmla="*/ 1811 w 9965"/>
                <a:gd name="connsiteY40-638" fmla="*/ 2343 h 10000"/>
                <a:gd name="connsiteX41-639" fmla="*/ 2401 w 9965"/>
                <a:gd name="connsiteY41-640" fmla="*/ 2343 h 10000"/>
                <a:gd name="connsiteX42-641" fmla="*/ 3426 w 9965"/>
                <a:gd name="connsiteY42-642" fmla="*/ 2008 h 10000"/>
                <a:gd name="connsiteX43-643" fmla="*/ 4452 w 9965"/>
                <a:gd name="connsiteY43-644" fmla="*/ 1674 h 10000"/>
                <a:gd name="connsiteX44-645" fmla="*/ 4863 w 9965"/>
                <a:gd name="connsiteY44-646" fmla="*/ 1674 h 10000"/>
                <a:gd name="connsiteX45-647" fmla="*/ 5273 w 9965"/>
                <a:gd name="connsiteY45-648" fmla="*/ 1339 h 10000"/>
                <a:gd name="connsiteX46-649" fmla="*/ 5683 w 9965"/>
                <a:gd name="connsiteY46-650" fmla="*/ 1339 h 10000"/>
                <a:gd name="connsiteX47-651" fmla="*/ 6094 w 9965"/>
                <a:gd name="connsiteY47-652" fmla="*/ 1004 h 10000"/>
                <a:gd name="connsiteX48-653" fmla="*/ 6298 w 9965"/>
                <a:gd name="connsiteY48-654" fmla="*/ 1004 h 10000"/>
                <a:gd name="connsiteX49-655" fmla="*/ 6504 w 9965"/>
                <a:gd name="connsiteY49-656" fmla="*/ 669 h 10000"/>
                <a:gd name="connsiteX50-657" fmla="*/ 6710 w 9965"/>
                <a:gd name="connsiteY50-658" fmla="*/ 669 h 10000"/>
                <a:gd name="connsiteX51-659" fmla="*/ 6913 w 9965"/>
                <a:gd name="connsiteY51-660" fmla="*/ 669 h 10000"/>
                <a:gd name="connsiteX52-661" fmla="*/ 7094 w 9965"/>
                <a:gd name="connsiteY52-662" fmla="*/ 335 h 10000"/>
                <a:gd name="connsiteX53-663" fmla="*/ 7503 w 9965"/>
                <a:gd name="connsiteY53-664" fmla="*/ 0 h 10000"/>
                <a:gd name="connsiteX54-665" fmla="*/ 7709 w 9965"/>
                <a:gd name="connsiteY54-666" fmla="*/ 335 h 10000"/>
                <a:gd name="connsiteX55-667" fmla="*/ 7913 w 9965"/>
                <a:gd name="connsiteY55-668" fmla="*/ 335 h 10000"/>
                <a:gd name="connsiteX56-669" fmla="*/ 8324 w 9965"/>
                <a:gd name="connsiteY56-670" fmla="*/ 669 h 10000"/>
                <a:gd name="connsiteX57-671" fmla="*/ 8735 w 9965"/>
                <a:gd name="connsiteY57-672" fmla="*/ 1004 h 10000"/>
                <a:gd name="connsiteX58-673" fmla="*/ 9349 w 9965"/>
                <a:gd name="connsiteY58-674" fmla="*/ 1674 h 10000"/>
                <a:gd name="connsiteX59-675" fmla="*/ 9555 w 9965"/>
                <a:gd name="connsiteY59-676" fmla="*/ 2008 h 10000"/>
                <a:gd name="connsiteX60-677" fmla="*/ 9759 w 9965"/>
                <a:gd name="connsiteY60-678" fmla="*/ 2343 h 10000"/>
                <a:gd name="connsiteX61-679" fmla="*/ 9965 w 9965"/>
                <a:gd name="connsiteY61-680" fmla="*/ 2343 h 10000"/>
                <a:gd name="connsiteX62-681" fmla="*/ 9759 w 9965"/>
                <a:gd name="connsiteY62-682" fmla="*/ 2678 h 10000"/>
                <a:gd name="connsiteX63-683" fmla="*/ 9759 w 9965"/>
                <a:gd name="connsiteY63-684" fmla="*/ 3013 h 10000"/>
                <a:gd name="connsiteX64-685" fmla="*/ 9349 w 9965"/>
                <a:gd name="connsiteY64-686" fmla="*/ 3013 h 10000"/>
                <a:gd name="connsiteX65-687" fmla="*/ 9144 w 9965"/>
                <a:gd name="connsiteY65-688" fmla="*/ 3347 h 10000"/>
                <a:gd name="connsiteX66-689" fmla="*/ 9144 w 9965"/>
                <a:gd name="connsiteY66-690" fmla="*/ 3347 h 10000"/>
                <a:gd name="connsiteX0-691" fmla="*/ 9004 w 9828"/>
                <a:gd name="connsiteY0-692" fmla="*/ 3347 h 10000"/>
                <a:gd name="connsiteX1-693" fmla="*/ 8799 w 9828"/>
                <a:gd name="connsiteY1-694" fmla="*/ 3682 h 10000"/>
                <a:gd name="connsiteX2-695" fmla="*/ 8387 w 9828"/>
                <a:gd name="connsiteY2-696" fmla="*/ 4017 h 10000"/>
                <a:gd name="connsiteX3-697" fmla="*/ 7976 w 9828"/>
                <a:gd name="connsiteY3-698" fmla="*/ 4310 h 10000"/>
                <a:gd name="connsiteX4-699" fmla="*/ 7357 w 9828"/>
                <a:gd name="connsiteY4-700" fmla="*/ 5314 h 10000"/>
                <a:gd name="connsiteX5-701" fmla="*/ 6765 w 9828"/>
                <a:gd name="connsiteY5-702" fmla="*/ 5983 h 10000"/>
                <a:gd name="connsiteX6-703" fmla="*/ 6148 w 9828"/>
                <a:gd name="connsiteY6-704" fmla="*/ 6987 h 10000"/>
                <a:gd name="connsiteX7-705" fmla="*/ 5325 w 9828"/>
                <a:gd name="connsiteY7-706" fmla="*/ 8326 h 10000"/>
                <a:gd name="connsiteX8-707" fmla="*/ 4502 w 9828"/>
                <a:gd name="connsiteY8-708" fmla="*/ 10000 h 10000"/>
                <a:gd name="connsiteX9-709" fmla="*/ 4091 w 9828"/>
                <a:gd name="connsiteY9-710" fmla="*/ 8996 h 10000"/>
                <a:gd name="connsiteX10-711" fmla="*/ 4708 w 9828"/>
                <a:gd name="connsiteY10-712" fmla="*/ 7657 h 10000"/>
                <a:gd name="connsiteX11-713" fmla="*/ 5325 w 9828"/>
                <a:gd name="connsiteY11-714" fmla="*/ 6318 h 10000"/>
                <a:gd name="connsiteX12-715" fmla="*/ 5737 w 9828"/>
                <a:gd name="connsiteY12-716" fmla="*/ 5314 h 10000"/>
                <a:gd name="connsiteX13-717" fmla="*/ 6148 w 9828"/>
                <a:gd name="connsiteY13-718" fmla="*/ 4310 h 10000"/>
                <a:gd name="connsiteX14-719" fmla="*/ 6562 w 9828"/>
                <a:gd name="connsiteY14-720" fmla="*/ 3682 h 10000"/>
                <a:gd name="connsiteX15-721" fmla="*/ 6765 w 9828"/>
                <a:gd name="connsiteY15-722" fmla="*/ 3013 h 10000"/>
                <a:gd name="connsiteX16-723" fmla="*/ 6765 w 9828"/>
                <a:gd name="connsiteY16-724" fmla="*/ 2678 h 10000"/>
                <a:gd name="connsiteX17-725" fmla="*/ 6765 w 9828"/>
                <a:gd name="connsiteY17-726" fmla="*/ 2678 h 10000"/>
                <a:gd name="connsiteX18-727" fmla="*/ 6562 w 9828"/>
                <a:gd name="connsiteY18-728" fmla="*/ 2343 h 10000"/>
                <a:gd name="connsiteX19-729" fmla="*/ 6355 w 9828"/>
                <a:gd name="connsiteY19-730" fmla="*/ 2343 h 10000"/>
                <a:gd name="connsiteX20-731" fmla="*/ 6148 w 9828"/>
                <a:gd name="connsiteY20-732" fmla="*/ 2343 h 10000"/>
                <a:gd name="connsiteX21-733" fmla="*/ 5943 w 9828"/>
                <a:gd name="connsiteY21-734" fmla="*/ 2678 h 10000"/>
                <a:gd name="connsiteX22-735" fmla="*/ 5737 w 9828"/>
                <a:gd name="connsiteY22-736" fmla="*/ 2678 h 10000"/>
                <a:gd name="connsiteX23-737" fmla="*/ 5325 w 9828"/>
                <a:gd name="connsiteY23-738" fmla="*/ 2678 h 10000"/>
                <a:gd name="connsiteX24-739" fmla="*/ 4913 w 9828"/>
                <a:gd name="connsiteY24-740" fmla="*/ 3013 h 10000"/>
                <a:gd name="connsiteX25-741" fmla="*/ 4502 w 9828"/>
                <a:gd name="connsiteY25-742" fmla="*/ 3013 h 10000"/>
                <a:gd name="connsiteX26-743" fmla="*/ 3884 w 9828"/>
                <a:gd name="connsiteY26-744" fmla="*/ 3347 h 10000"/>
                <a:gd name="connsiteX27-745" fmla="*/ 3266 w 9828"/>
                <a:gd name="connsiteY27-746" fmla="*/ 3682 h 10000"/>
                <a:gd name="connsiteX28-747" fmla="*/ 2650 w 9828"/>
                <a:gd name="connsiteY28-748" fmla="*/ 4017 h 10000"/>
                <a:gd name="connsiteX29-749" fmla="*/ 2032 w 9828"/>
                <a:gd name="connsiteY29-750" fmla="*/ 4017 h 10000"/>
                <a:gd name="connsiteX30-751" fmla="*/ 1645 w 9828"/>
                <a:gd name="connsiteY30-752" fmla="*/ 4310 h 10000"/>
                <a:gd name="connsiteX31-753" fmla="*/ 1234 w 9828"/>
                <a:gd name="connsiteY31-754" fmla="*/ 4310 h 10000"/>
                <a:gd name="connsiteX32-755" fmla="*/ 821 w 9828"/>
                <a:gd name="connsiteY32-756" fmla="*/ 4644 h 10000"/>
                <a:gd name="connsiteX33-757" fmla="*/ 618 w 9828"/>
                <a:gd name="connsiteY33-758" fmla="*/ 4644 h 10000"/>
                <a:gd name="connsiteX34-759" fmla="*/ 411 w 9828"/>
                <a:gd name="connsiteY34-760" fmla="*/ 4644 h 10000"/>
                <a:gd name="connsiteX35-761" fmla="*/ 411 w 9828"/>
                <a:gd name="connsiteY35-762" fmla="*/ 4644 h 10000"/>
                <a:gd name="connsiteX36-763" fmla="*/ 204 w 9828"/>
                <a:gd name="connsiteY36-764" fmla="*/ 4644 h 10000"/>
                <a:gd name="connsiteX37-765" fmla="*/ 0 w 9828"/>
                <a:gd name="connsiteY37-766" fmla="*/ 2678 h 10000"/>
                <a:gd name="connsiteX38-767" fmla="*/ 1028 w 9828"/>
                <a:gd name="connsiteY38-768" fmla="*/ 2678 h 10000"/>
                <a:gd name="connsiteX39-769" fmla="*/ 1645 w 9828"/>
                <a:gd name="connsiteY39-770" fmla="*/ 2343 h 10000"/>
                <a:gd name="connsiteX40-771" fmla="*/ 2237 w 9828"/>
                <a:gd name="connsiteY40-772" fmla="*/ 2343 h 10000"/>
                <a:gd name="connsiteX41-773" fmla="*/ 3266 w 9828"/>
                <a:gd name="connsiteY41-774" fmla="*/ 2008 h 10000"/>
                <a:gd name="connsiteX42-775" fmla="*/ 4296 w 9828"/>
                <a:gd name="connsiteY42-776" fmla="*/ 1674 h 10000"/>
                <a:gd name="connsiteX43-777" fmla="*/ 4708 w 9828"/>
                <a:gd name="connsiteY43-778" fmla="*/ 1674 h 10000"/>
                <a:gd name="connsiteX44-779" fmla="*/ 5120 w 9828"/>
                <a:gd name="connsiteY44-780" fmla="*/ 1339 h 10000"/>
                <a:gd name="connsiteX45-781" fmla="*/ 5531 w 9828"/>
                <a:gd name="connsiteY45-782" fmla="*/ 1339 h 10000"/>
                <a:gd name="connsiteX46-783" fmla="*/ 5943 w 9828"/>
                <a:gd name="connsiteY46-784" fmla="*/ 1004 h 10000"/>
                <a:gd name="connsiteX47-785" fmla="*/ 6148 w 9828"/>
                <a:gd name="connsiteY47-786" fmla="*/ 1004 h 10000"/>
                <a:gd name="connsiteX48-787" fmla="*/ 6355 w 9828"/>
                <a:gd name="connsiteY48-788" fmla="*/ 669 h 10000"/>
                <a:gd name="connsiteX49-789" fmla="*/ 6562 w 9828"/>
                <a:gd name="connsiteY49-790" fmla="*/ 669 h 10000"/>
                <a:gd name="connsiteX50-791" fmla="*/ 6765 w 9828"/>
                <a:gd name="connsiteY50-792" fmla="*/ 669 h 10000"/>
                <a:gd name="connsiteX51-793" fmla="*/ 6947 w 9828"/>
                <a:gd name="connsiteY51-794" fmla="*/ 335 h 10000"/>
                <a:gd name="connsiteX52-795" fmla="*/ 7357 w 9828"/>
                <a:gd name="connsiteY52-796" fmla="*/ 0 h 10000"/>
                <a:gd name="connsiteX53-797" fmla="*/ 7564 w 9828"/>
                <a:gd name="connsiteY53-798" fmla="*/ 335 h 10000"/>
                <a:gd name="connsiteX54-799" fmla="*/ 7769 w 9828"/>
                <a:gd name="connsiteY54-800" fmla="*/ 335 h 10000"/>
                <a:gd name="connsiteX55-801" fmla="*/ 8181 w 9828"/>
                <a:gd name="connsiteY55-802" fmla="*/ 669 h 10000"/>
                <a:gd name="connsiteX56-803" fmla="*/ 8594 w 9828"/>
                <a:gd name="connsiteY56-804" fmla="*/ 1004 h 10000"/>
                <a:gd name="connsiteX57-805" fmla="*/ 9210 w 9828"/>
                <a:gd name="connsiteY57-806" fmla="*/ 1674 h 10000"/>
                <a:gd name="connsiteX58-807" fmla="*/ 9417 w 9828"/>
                <a:gd name="connsiteY58-808" fmla="*/ 2008 h 10000"/>
                <a:gd name="connsiteX59-809" fmla="*/ 9621 w 9828"/>
                <a:gd name="connsiteY59-810" fmla="*/ 2343 h 10000"/>
                <a:gd name="connsiteX60-811" fmla="*/ 9828 w 9828"/>
                <a:gd name="connsiteY60-812" fmla="*/ 2343 h 10000"/>
                <a:gd name="connsiteX61-813" fmla="*/ 9621 w 9828"/>
                <a:gd name="connsiteY61-814" fmla="*/ 2678 h 10000"/>
                <a:gd name="connsiteX62-815" fmla="*/ 9621 w 9828"/>
                <a:gd name="connsiteY62-816" fmla="*/ 3013 h 10000"/>
                <a:gd name="connsiteX63-817" fmla="*/ 9210 w 9828"/>
                <a:gd name="connsiteY63-818" fmla="*/ 3013 h 10000"/>
                <a:gd name="connsiteX64-819" fmla="*/ 9004 w 9828"/>
                <a:gd name="connsiteY64-820" fmla="*/ 3347 h 10000"/>
                <a:gd name="connsiteX65-821" fmla="*/ 9004 w 9828"/>
                <a:gd name="connsiteY65-822" fmla="*/ 3347 h 10000"/>
                <a:gd name="connsiteX0-823" fmla="*/ 9162 w 10000"/>
                <a:gd name="connsiteY0-824" fmla="*/ 3347 h 10000"/>
                <a:gd name="connsiteX1-825" fmla="*/ 8953 w 10000"/>
                <a:gd name="connsiteY1-826" fmla="*/ 3682 h 10000"/>
                <a:gd name="connsiteX2-827" fmla="*/ 8534 w 10000"/>
                <a:gd name="connsiteY2-828" fmla="*/ 4017 h 10000"/>
                <a:gd name="connsiteX3-829" fmla="*/ 8116 w 10000"/>
                <a:gd name="connsiteY3-830" fmla="*/ 4310 h 10000"/>
                <a:gd name="connsiteX4-831" fmla="*/ 7486 w 10000"/>
                <a:gd name="connsiteY4-832" fmla="*/ 5314 h 10000"/>
                <a:gd name="connsiteX5-833" fmla="*/ 6883 w 10000"/>
                <a:gd name="connsiteY5-834" fmla="*/ 5983 h 10000"/>
                <a:gd name="connsiteX6-835" fmla="*/ 6256 w 10000"/>
                <a:gd name="connsiteY6-836" fmla="*/ 6987 h 10000"/>
                <a:gd name="connsiteX7-837" fmla="*/ 5418 w 10000"/>
                <a:gd name="connsiteY7-838" fmla="*/ 8326 h 10000"/>
                <a:gd name="connsiteX8-839" fmla="*/ 4581 w 10000"/>
                <a:gd name="connsiteY8-840" fmla="*/ 10000 h 10000"/>
                <a:gd name="connsiteX9-841" fmla="*/ 4163 w 10000"/>
                <a:gd name="connsiteY9-842" fmla="*/ 8996 h 10000"/>
                <a:gd name="connsiteX10-843" fmla="*/ 4790 w 10000"/>
                <a:gd name="connsiteY10-844" fmla="*/ 7657 h 10000"/>
                <a:gd name="connsiteX11-845" fmla="*/ 5418 w 10000"/>
                <a:gd name="connsiteY11-846" fmla="*/ 6318 h 10000"/>
                <a:gd name="connsiteX12-847" fmla="*/ 5837 w 10000"/>
                <a:gd name="connsiteY12-848" fmla="*/ 5314 h 10000"/>
                <a:gd name="connsiteX13-849" fmla="*/ 6256 w 10000"/>
                <a:gd name="connsiteY13-850" fmla="*/ 4310 h 10000"/>
                <a:gd name="connsiteX14-851" fmla="*/ 6677 w 10000"/>
                <a:gd name="connsiteY14-852" fmla="*/ 3682 h 10000"/>
                <a:gd name="connsiteX15-853" fmla="*/ 6883 w 10000"/>
                <a:gd name="connsiteY15-854" fmla="*/ 3013 h 10000"/>
                <a:gd name="connsiteX16-855" fmla="*/ 6883 w 10000"/>
                <a:gd name="connsiteY16-856" fmla="*/ 2678 h 10000"/>
                <a:gd name="connsiteX17-857" fmla="*/ 6883 w 10000"/>
                <a:gd name="connsiteY17-858" fmla="*/ 2678 h 10000"/>
                <a:gd name="connsiteX18-859" fmla="*/ 6677 w 10000"/>
                <a:gd name="connsiteY18-860" fmla="*/ 2343 h 10000"/>
                <a:gd name="connsiteX19-861" fmla="*/ 6466 w 10000"/>
                <a:gd name="connsiteY19-862" fmla="*/ 2343 h 10000"/>
                <a:gd name="connsiteX20-863" fmla="*/ 6256 w 10000"/>
                <a:gd name="connsiteY20-864" fmla="*/ 2343 h 10000"/>
                <a:gd name="connsiteX21-865" fmla="*/ 6047 w 10000"/>
                <a:gd name="connsiteY21-866" fmla="*/ 2678 h 10000"/>
                <a:gd name="connsiteX22-867" fmla="*/ 5837 w 10000"/>
                <a:gd name="connsiteY22-868" fmla="*/ 2678 h 10000"/>
                <a:gd name="connsiteX23-869" fmla="*/ 5418 w 10000"/>
                <a:gd name="connsiteY23-870" fmla="*/ 2678 h 10000"/>
                <a:gd name="connsiteX24-871" fmla="*/ 4999 w 10000"/>
                <a:gd name="connsiteY24-872" fmla="*/ 3013 h 10000"/>
                <a:gd name="connsiteX25-873" fmla="*/ 4581 w 10000"/>
                <a:gd name="connsiteY25-874" fmla="*/ 3013 h 10000"/>
                <a:gd name="connsiteX26-875" fmla="*/ 3952 w 10000"/>
                <a:gd name="connsiteY26-876" fmla="*/ 3347 h 10000"/>
                <a:gd name="connsiteX27-877" fmla="*/ 3323 w 10000"/>
                <a:gd name="connsiteY27-878" fmla="*/ 3682 h 10000"/>
                <a:gd name="connsiteX28-879" fmla="*/ 2696 w 10000"/>
                <a:gd name="connsiteY28-880" fmla="*/ 4017 h 10000"/>
                <a:gd name="connsiteX29-881" fmla="*/ 2068 w 10000"/>
                <a:gd name="connsiteY29-882" fmla="*/ 4017 h 10000"/>
                <a:gd name="connsiteX30-883" fmla="*/ 1674 w 10000"/>
                <a:gd name="connsiteY30-884" fmla="*/ 4310 h 10000"/>
                <a:gd name="connsiteX31-885" fmla="*/ 1256 w 10000"/>
                <a:gd name="connsiteY31-886" fmla="*/ 4310 h 10000"/>
                <a:gd name="connsiteX32-887" fmla="*/ 835 w 10000"/>
                <a:gd name="connsiteY32-888" fmla="*/ 4644 h 10000"/>
                <a:gd name="connsiteX33-889" fmla="*/ 629 w 10000"/>
                <a:gd name="connsiteY33-890" fmla="*/ 4644 h 10000"/>
                <a:gd name="connsiteX34-891" fmla="*/ 418 w 10000"/>
                <a:gd name="connsiteY34-892" fmla="*/ 4644 h 10000"/>
                <a:gd name="connsiteX35-893" fmla="*/ 208 w 10000"/>
                <a:gd name="connsiteY35-894" fmla="*/ 4644 h 10000"/>
                <a:gd name="connsiteX36-895" fmla="*/ 0 w 10000"/>
                <a:gd name="connsiteY36-896" fmla="*/ 2678 h 10000"/>
                <a:gd name="connsiteX37-897" fmla="*/ 1046 w 10000"/>
                <a:gd name="connsiteY37-898" fmla="*/ 2678 h 10000"/>
                <a:gd name="connsiteX38-899" fmla="*/ 1674 w 10000"/>
                <a:gd name="connsiteY38-900" fmla="*/ 2343 h 10000"/>
                <a:gd name="connsiteX39-901" fmla="*/ 2276 w 10000"/>
                <a:gd name="connsiteY39-902" fmla="*/ 2343 h 10000"/>
                <a:gd name="connsiteX40-903" fmla="*/ 3323 w 10000"/>
                <a:gd name="connsiteY40-904" fmla="*/ 2008 h 10000"/>
                <a:gd name="connsiteX41-905" fmla="*/ 4371 w 10000"/>
                <a:gd name="connsiteY41-906" fmla="*/ 1674 h 10000"/>
                <a:gd name="connsiteX42-907" fmla="*/ 4790 w 10000"/>
                <a:gd name="connsiteY42-908" fmla="*/ 1674 h 10000"/>
                <a:gd name="connsiteX43-909" fmla="*/ 5210 w 10000"/>
                <a:gd name="connsiteY43-910" fmla="*/ 1339 h 10000"/>
                <a:gd name="connsiteX44-911" fmla="*/ 5628 w 10000"/>
                <a:gd name="connsiteY44-912" fmla="*/ 1339 h 10000"/>
                <a:gd name="connsiteX45-913" fmla="*/ 6047 w 10000"/>
                <a:gd name="connsiteY45-914" fmla="*/ 1004 h 10000"/>
                <a:gd name="connsiteX46-915" fmla="*/ 6256 w 10000"/>
                <a:gd name="connsiteY46-916" fmla="*/ 1004 h 10000"/>
                <a:gd name="connsiteX47-917" fmla="*/ 6466 w 10000"/>
                <a:gd name="connsiteY47-918" fmla="*/ 669 h 10000"/>
                <a:gd name="connsiteX48-919" fmla="*/ 6677 w 10000"/>
                <a:gd name="connsiteY48-920" fmla="*/ 669 h 10000"/>
                <a:gd name="connsiteX49-921" fmla="*/ 6883 w 10000"/>
                <a:gd name="connsiteY49-922" fmla="*/ 669 h 10000"/>
                <a:gd name="connsiteX50-923" fmla="*/ 7069 w 10000"/>
                <a:gd name="connsiteY50-924" fmla="*/ 335 h 10000"/>
                <a:gd name="connsiteX51-925" fmla="*/ 7486 w 10000"/>
                <a:gd name="connsiteY51-926" fmla="*/ 0 h 10000"/>
                <a:gd name="connsiteX52-927" fmla="*/ 7696 w 10000"/>
                <a:gd name="connsiteY52-928" fmla="*/ 335 h 10000"/>
                <a:gd name="connsiteX53-929" fmla="*/ 7905 w 10000"/>
                <a:gd name="connsiteY53-930" fmla="*/ 335 h 10000"/>
                <a:gd name="connsiteX54-931" fmla="*/ 8324 w 10000"/>
                <a:gd name="connsiteY54-932" fmla="*/ 669 h 10000"/>
                <a:gd name="connsiteX55-933" fmla="*/ 8744 w 10000"/>
                <a:gd name="connsiteY55-934" fmla="*/ 1004 h 10000"/>
                <a:gd name="connsiteX56-935" fmla="*/ 9371 w 10000"/>
                <a:gd name="connsiteY56-936" fmla="*/ 1674 h 10000"/>
                <a:gd name="connsiteX57-937" fmla="*/ 9582 w 10000"/>
                <a:gd name="connsiteY57-938" fmla="*/ 2008 h 10000"/>
                <a:gd name="connsiteX58-939" fmla="*/ 9789 w 10000"/>
                <a:gd name="connsiteY58-940" fmla="*/ 2343 h 10000"/>
                <a:gd name="connsiteX59-941" fmla="*/ 10000 w 10000"/>
                <a:gd name="connsiteY59-942" fmla="*/ 2343 h 10000"/>
                <a:gd name="connsiteX60-943" fmla="*/ 9789 w 10000"/>
                <a:gd name="connsiteY60-944" fmla="*/ 2678 h 10000"/>
                <a:gd name="connsiteX61-945" fmla="*/ 9789 w 10000"/>
                <a:gd name="connsiteY61-946" fmla="*/ 3013 h 10000"/>
                <a:gd name="connsiteX62-947" fmla="*/ 9371 w 10000"/>
                <a:gd name="connsiteY62-948" fmla="*/ 3013 h 10000"/>
                <a:gd name="connsiteX63-949" fmla="*/ 9162 w 10000"/>
                <a:gd name="connsiteY63-950" fmla="*/ 3347 h 10000"/>
                <a:gd name="connsiteX64-951" fmla="*/ 9162 w 10000"/>
                <a:gd name="connsiteY64-952" fmla="*/ 3347 h 10000"/>
                <a:gd name="connsiteX0-953" fmla="*/ 9162 w 10000"/>
                <a:gd name="connsiteY0-954" fmla="*/ 3347 h 10000"/>
                <a:gd name="connsiteX1-955" fmla="*/ 8953 w 10000"/>
                <a:gd name="connsiteY1-956" fmla="*/ 3682 h 10000"/>
                <a:gd name="connsiteX2-957" fmla="*/ 8534 w 10000"/>
                <a:gd name="connsiteY2-958" fmla="*/ 4017 h 10000"/>
                <a:gd name="connsiteX3-959" fmla="*/ 8116 w 10000"/>
                <a:gd name="connsiteY3-960" fmla="*/ 4310 h 10000"/>
                <a:gd name="connsiteX4-961" fmla="*/ 7486 w 10000"/>
                <a:gd name="connsiteY4-962" fmla="*/ 5314 h 10000"/>
                <a:gd name="connsiteX5-963" fmla="*/ 6883 w 10000"/>
                <a:gd name="connsiteY5-964" fmla="*/ 5983 h 10000"/>
                <a:gd name="connsiteX6-965" fmla="*/ 6256 w 10000"/>
                <a:gd name="connsiteY6-966" fmla="*/ 6987 h 10000"/>
                <a:gd name="connsiteX7-967" fmla="*/ 5418 w 10000"/>
                <a:gd name="connsiteY7-968" fmla="*/ 8326 h 10000"/>
                <a:gd name="connsiteX8-969" fmla="*/ 4581 w 10000"/>
                <a:gd name="connsiteY8-970" fmla="*/ 10000 h 10000"/>
                <a:gd name="connsiteX9-971" fmla="*/ 4163 w 10000"/>
                <a:gd name="connsiteY9-972" fmla="*/ 8996 h 10000"/>
                <a:gd name="connsiteX10-973" fmla="*/ 4790 w 10000"/>
                <a:gd name="connsiteY10-974" fmla="*/ 7657 h 10000"/>
                <a:gd name="connsiteX11-975" fmla="*/ 5418 w 10000"/>
                <a:gd name="connsiteY11-976" fmla="*/ 6318 h 10000"/>
                <a:gd name="connsiteX12-977" fmla="*/ 5837 w 10000"/>
                <a:gd name="connsiteY12-978" fmla="*/ 5314 h 10000"/>
                <a:gd name="connsiteX13-979" fmla="*/ 6256 w 10000"/>
                <a:gd name="connsiteY13-980" fmla="*/ 4310 h 10000"/>
                <a:gd name="connsiteX14-981" fmla="*/ 6677 w 10000"/>
                <a:gd name="connsiteY14-982" fmla="*/ 3682 h 10000"/>
                <a:gd name="connsiteX15-983" fmla="*/ 6883 w 10000"/>
                <a:gd name="connsiteY15-984" fmla="*/ 3013 h 10000"/>
                <a:gd name="connsiteX16-985" fmla="*/ 6883 w 10000"/>
                <a:gd name="connsiteY16-986" fmla="*/ 2678 h 10000"/>
                <a:gd name="connsiteX17-987" fmla="*/ 6883 w 10000"/>
                <a:gd name="connsiteY17-988" fmla="*/ 2678 h 10000"/>
                <a:gd name="connsiteX18-989" fmla="*/ 6677 w 10000"/>
                <a:gd name="connsiteY18-990" fmla="*/ 2343 h 10000"/>
                <a:gd name="connsiteX19-991" fmla="*/ 6466 w 10000"/>
                <a:gd name="connsiteY19-992" fmla="*/ 2343 h 10000"/>
                <a:gd name="connsiteX20-993" fmla="*/ 6256 w 10000"/>
                <a:gd name="connsiteY20-994" fmla="*/ 2343 h 10000"/>
                <a:gd name="connsiteX21-995" fmla="*/ 6047 w 10000"/>
                <a:gd name="connsiteY21-996" fmla="*/ 2678 h 10000"/>
                <a:gd name="connsiteX22-997" fmla="*/ 5837 w 10000"/>
                <a:gd name="connsiteY22-998" fmla="*/ 2678 h 10000"/>
                <a:gd name="connsiteX23-999" fmla="*/ 5418 w 10000"/>
                <a:gd name="connsiteY23-1000" fmla="*/ 2678 h 10000"/>
                <a:gd name="connsiteX24-1001" fmla="*/ 4999 w 10000"/>
                <a:gd name="connsiteY24-1002" fmla="*/ 3013 h 10000"/>
                <a:gd name="connsiteX25-1003" fmla="*/ 4581 w 10000"/>
                <a:gd name="connsiteY25-1004" fmla="*/ 3013 h 10000"/>
                <a:gd name="connsiteX26-1005" fmla="*/ 3952 w 10000"/>
                <a:gd name="connsiteY26-1006" fmla="*/ 3347 h 10000"/>
                <a:gd name="connsiteX27-1007" fmla="*/ 3323 w 10000"/>
                <a:gd name="connsiteY27-1008" fmla="*/ 3682 h 10000"/>
                <a:gd name="connsiteX28-1009" fmla="*/ 2696 w 10000"/>
                <a:gd name="connsiteY28-1010" fmla="*/ 4017 h 10000"/>
                <a:gd name="connsiteX29-1011" fmla="*/ 2068 w 10000"/>
                <a:gd name="connsiteY29-1012" fmla="*/ 4017 h 10000"/>
                <a:gd name="connsiteX30-1013" fmla="*/ 1674 w 10000"/>
                <a:gd name="connsiteY30-1014" fmla="*/ 4310 h 10000"/>
                <a:gd name="connsiteX31-1015" fmla="*/ 1256 w 10000"/>
                <a:gd name="connsiteY31-1016" fmla="*/ 4310 h 10000"/>
                <a:gd name="connsiteX32-1017" fmla="*/ 835 w 10000"/>
                <a:gd name="connsiteY32-1018" fmla="*/ 4644 h 10000"/>
                <a:gd name="connsiteX33-1019" fmla="*/ 629 w 10000"/>
                <a:gd name="connsiteY33-1020" fmla="*/ 4644 h 10000"/>
                <a:gd name="connsiteX34-1021" fmla="*/ 208 w 10000"/>
                <a:gd name="connsiteY34-1022" fmla="*/ 4644 h 10000"/>
                <a:gd name="connsiteX35-1023" fmla="*/ 0 w 10000"/>
                <a:gd name="connsiteY35-1024" fmla="*/ 2678 h 10000"/>
                <a:gd name="connsiteX36-1025" fmla="*/ 1046 w 10000"/>
                <a:gd name="connsiteY36-1026" fmla="*/ 2678 h 10000"/>
                <a:gd name="connsiteX37-1027" fmla="*/ 1674 w 10000"/>
                <a:gd name="connsiteY37-1028" fmla="*/ 2343 h 10000"/>
                <a:gd name="connsiteX38-1029" fmla="*/ 2276 w 10000"/>
                <a:gd name="connsiteY38-1030" fmla="*/ 2343 h 10000"/>
                <a:gd name="connsiteX39-1031" fmla="*/ 3323 w 10000"/>
                <a:gd name="connsiteY39-1032" fmla="*/ 2008 h 10000"/>
                <a:gd name="connsiteX40-1033" fmla="*/ 4371 w 10000"/>
                <a:gd name="connsiteY40-1034" fmla="*/ 1674 h 10000"/>
                <a:gd name="connsiteX41-1035" fmla="*/ 4790 w 10000"/>
                <a:gd name="connsiteY41-1036" fmla="*/ 1674 h 10000"/>
                <a:gd name="connsiteX42-1037" fmla="*/ 5210 w 10000"/>
                <a:gd name="connsiteY42-1038" fmla="*/ 1339 h 10000"/>
                <a:gd name="connsiteX43-1039" fmla="*/ 5628 w 10000"/>
                <a:gd name="connsiteY43-1040" fmla="*/ 1339 h 10000"/>
                <a:gd name="connsiteX44-1041" fmla="*/ 6047 w 10000"/>
                <a:gd name="connsiteY44-1042" fmla="*/ 1004 h 10000"/>
                <a:gd name="connsiteX45-1043" fmla="*/ 6256 w 10000"/>
                <a:gd name="connsiteY45-1044" fmla="*/ 1004 h 10000"/>
                <a:gd name="connsiteX46-1045" fmla="*/ 6466 w 10000"/>
                <a:gd name="connsiteY46-1046" fmla="*/ 669 h 10000"/>
                <a:gd name="connsiteX47-1047" fmla="*/ 6677 w 10000"/>
                <a:gd name="connsiteY47-1048" fmla="*/ 669 h 10000"/>
                <a:gd name="connsiteX48-1049" fmla="*/ 6883 w 10000"/>
                <a:gd name="connsiteY48-1050" fmla="*/ 669 h 10000"/>
                <a:gd name="connsiteX49-1051" fmla="*/ 7069 w 10000"/>
                <a:gd name="connsiteY49-1052" fmla="*/ 335 h 10000"/>
                <a:gd name="connsiteX50-1053" fmla="*/ 7486 w 10000"/>
                <a:gd name="connsiteY50-1054" fmla="*/ 0 h 10000"/>
                <a:gd name="connsiteX51-1055" fmla="*/ 7696 w 10000"/>
                <a:gd name="connsiteY51-1056" fmla="*/ 335 h 10000"/>
                <a:gd name="connsiteX52-1057" fmla="*/ 7905 w 10000"/>
                <a:gd name="connsiteY52-1058" fmla="*/ 335 h 10000"/>
                <a:gd name="connsiteX53-1059" fmla="*/ 8324 w 10000"/>
                <a:gd name="connsiteY53-1060" fmla="*/ 669 h 10000"/>
                <a:gd name="connsiteX54-1061" fmla="*/ 8744 w 10000"/>
                <a:gd name="connsiteY54-1062" fmla="*/ 1004 h 10000"/>
                <a:gd name="connsiteX55-1063" fmla="*/ 9371 w 10000"/>
                <a:gd name="connsiteY55-1064" fmla="*/ 1674 h 10000"/>
                <a:gd name="connsiteX56-1065" fmla="*/ 9582 w 10000"/>
                <a:gd name="connsiteY56-1066" fmla="*/ 2008 h 10000"/>
                <a:gd name="connsiteX57-1067" fmla="*/ 9789 w 10000"/>
                <a:gd name="connsiteY57-1068" fmla="*/ 2343 h 10000"/>
                <a:gd name="connsiteX58-1069" fmla="*/ 10000 w 10000"/>
                <a:gd name="connsiteY58-1070" fmla="*/ 2343 h 10000"/>
                <a:gd name="connsiteX59-1071" fmla="*/ 9789 w 10000"/>
                <a:gd name="connsiteY59-1072" fmla="*/ 2678 h 10000"/>
                <a:gd name="connsiteX60-1073" fmla="*/ 9789 w 10000"/>
                <a:gd name="connsiteY60-1074" fmla="*/ 3013 h 10000"/>
                <a:gd name="connsiteX61-1075" fmla="*/ 9371 w 10000"/>
                <a:gd name="connsiteY61-1076" fmla="*/ 3013 h 10000"/>
                <a:gd name="connsiteX62-1077" fmla="*/ 9162 w 10000"/>
                <a:gd name="connsiteY62-1078" fmla="*/ 3347 h 10000"/>
                <a:gd name="connsiteX63-1079" fmla="*/ 9162 w 10000"/>
                <a:gd name="connsiteY63-1080" fmla="*/ 3347 h 10000"/>
                <a:gd name="connsiteX0-1081" fmla="*/ 9162 w 10000"/>
                <a:gd name="connsiteY0-1082" fmla="*/ 3347 h 10000"/>
                <a:gd name="connsiteX1-1083" fmla="*/ 8953 w 10000"/>
                <a:gd name="connsiteY1-1084" fmla="*/ 3682 h 10000"/>
                <a:gd name="connsiteX2-1085" fmla="*/ 8534 w 10000"/>
                <a:gd name="connsiteY2-1086" fmla="*/ 4017 h 10000"/>
                <a:gd name="connsiteX3-1087" fmla="*/ 8116 w 10000"/>
                <a:gd name="connsiteY3-1088" fmla="*/ 4310 h 10000"/>
                <a:gd name="connsiteX4-1089" fmla="*/ 7486 w 10000"/>
                <a:gd name="connsiteY4-1090" fmla="*/ 5314 h 10000"/>
                <a:gd name="connsiteX5-1091" fmla="*/ 6883 w 10000"/>
                <a:gd name="connsiteY5-1092" fmla="*/ 5983 h 10000"/>
                <a:gd name="connsiteX6-1093" fmla="*/ 6256 w 10000"/>
                <a:gd name="connsiteY6-1094" fmla="*/ 6987 h 10000"/>
                <a:gd name="connsiteX7-1095" fmla="*/ 5418 w 10000"/>
                <a:gd name="connsiteY7-1096" fmla="*/ 8326 h 10000"/>
                <a:gd name="connsiteX8-1097" fmla="*/ 4581 w 10000"/>
                <a:gd name="connsiteY8-1098" fmla="*/ 10000 h 10000"/>
                <a:gd name="connsiteX9-1099" fmla="*/ 4163 w 10000"/>
                <a:gd name="connsiteY9-1100" fmla="*/ 8996 h 10000"/>
                <a:gd name="connsiteX10-1101" fmla="*/ 4790 w 10000"/>
                <a:gd name="connsiteY10-1102" fmla="*/ 7657 h 10000"/>
                <a:gd name="connsiteX11-1103" fmla="*/ 5418 w 10000"/>
                <a:gd name="connsiteY11-1104" fmla="*/ 6318 h 10000"/>
                <a:gd name="connsiteX12-1105" fmla="*/ 5837 w 10000"/>
                <a:gd name="connsiteY12-1106" fmla="*/ 5314 h 10000"/>
                <a:gd name="connsiteX13-1107" fmla="*/ 6256 w 10000"/>
                <a:gd name="connsiteY13-1108" fmla="*/ 4310 h 10000"/>
                <a:gd name="connsiteX14-1109" fmla="*/ 6677 w 10000"/>
                <a:gd name="connsiteY14-1110" fmla="*/ 3682 h 10000"/>
                <a:gd name="connsiteX15-1111" fmla="*/ 6883 w 10000"/>
                <a:gd name="connsiteY15-1112" fmla="*/ 3013 h 10000"/>
                <a:gd name="connsiteX16-1113" fmla="*/ 6883 w 10000"/>
                <a:gd name="connsiteY16-1114" fmla="*/ 2678 h 10000"/>
                <a:gd name="connsiteX17-1115" fmla="*/ 6883 w 10000"/>
                <a:gd name="connsiteY17-1116" fmla="*/ 2678 h 10000"/>
                <a:gd name="connsiteX18-1117" fmla="*/ 6677 w 10000"/>
                <a:gd name="connsiteY18-1118" fmla="*/ 2343 h 10000"/>
                <a:gd name="connsiteX19-1119" fmla="*/ 6466 w 10000"/>
                <a:gd name="connsiteY19-1120" fmla="*/ 2343 h 10000"/>
                <a:gd name="connsiteX20-1121" fmla="*/ 6256 w 10000"/>
                <a:gd name="connsiteY20-1122" fmla="*/ 2343 h 10000"/>
                <a:gd name="connsiteX21-1123" fmla="*/ 6047 w 10000"/>
                <a:gd name="connsiteY21-1124" fmla="*/ 2678 h 10000"/>
                <a:gd name="connsiteX22-1125" fmla="*/ 5837 w 10000"/>
                <a:gd name="connsiteY22-1126" fmla="*/ 2678 h 10000"/>
                <a:gd name="connsiteX23-1127" fmla="*/ 5418 w 10000"/>
                <a:gd name="connsiteY23-1128" fmla="*/ 2678 h 10000"/>
                <a:gd name="connsiteX24-1129" fmla="*/ 4999 w 10000"/>
                <a:gd name="connsiteY24-1130" fmla="*/ 3013 h 10000"/>
                <a:gd name="connsiteX25-1131" fmla="*/ 4581 w 10000"/>
                <a:gd name="connsiteY25-1132" fmla="*/ 3013 h 10000"/>
                <a:gd name="connsiteX26-1133" fmla="*/ 3952 w 10000"/>
                <a:gd name="connsiteY26-1134" fmla="*/ 3347 h 10000"/>
                <a:gd name="connsiteX27-1135" fmla="*/ 3323 w 10000"/>
                <a:gd name="connsiteY27-1136" fmla="*/ 3682 h 10000"/>
                <a:gd name="connsiteX28-1137" fmla="*/ 2696 w 10000"/>
                <a:gd name="connsiteY28-1138" fmla="*/ 4017 h 10000"/>
                <a:gd name="connsiteX29-1139" fmla="*/ 2068 w 10000"/>
                <a:gd name="connsiteY29-1140" fmla="*/ 4017 h 10000"/>
                <a:gd name="connsiteX30-1141" fmla="*/ 1674 w 10000"/>
                <a:gd name="connsiteY30-1142" fmla="*/ 4310 h 10000"/>
                <a:gd name="connsiteX31-1143" fmla="*/ 1256 w 10000"/>
                <a:gd name="connsiteY31-1144" fmla="*/ 4310 h 10000"/>
                <a:gd name="connsiteX32-1145" fmla="*/ 835 w 10000"/>
                <a:gd name="connsiteY32-1146" fmla="*/ 4644 h 10000"/>
                <a:gd name="connsiteX33-1147" fmla="*/ 629 w 10000"/>
                <a:gd name="connsiteY33-1148" fmla="*/ 4644 h 10000"/>
                <a:gd name="connsiteX34-1149" fmla="*/ 0 w 10000"/>
                <a:gd name="connsiteY34-1150" fmla="*/ 2678 h 10000"/>
                <a:gd name="connsiteX35-1151" fmla="*/ 1046 w 10000"/>
                <a:gd name="connsiteY35-1152" fmla="*/ 2678 h 10000"/>
                <a:gd name="connsiteX36-1153" fmla="*/ 1674 w 10000"/>
                <a:gd name="connsiteY36-1154" fmla="*/ 2343 h 10000"/>
                <a:gd name="connsiteX37-1155" fmla="*/ 2276 w 10000"/>
                <a:gd name="connsiteY37-1156" fmla="*/ 2343 h 10000"/>
                <a:gd name="connsiteX38-1157" fmla="*/ 3323 w 10000"/>
                <a:gd name="connsiteY38-1158" fmla="*/ 2008 h 10000"/>
                <a:gd name="connsiteX39-1159" fmla="*/ 4371 w 10000"/>
                <a:gd name="connsiteY39-1160" fmla="*/ 1674 h 10000"/>
                <a:gd name="connsiteX40-1161" fmla="*/ 4790 w 10000"/>
                <a:gd name="connsiteY40-1162" fmla="*/ 1674 h 10000"/>
                <a:gd name="connsiteX41-1163" fmla="*/ 5210 w 10000"/>
                <a:gd name="connsiteY41-1164" fmla="*/ 1339 h 10000"/>
                <a:gd name="connsiteX42-1165" fmla="*/ 5628 w 10000"/>
                <a:gd name="connsiteY42-1166" fmla="*/ 1339 h 10000"/>
                <a:gd name="connsiteX43-1167" fmla="*/ 6047 w 10000"/>
                <a:gd name="connsiteY43-1168" fmla="*/ 1004 h 10000"/>
                <a:gd name="connsiteX44-1169" fmla="*/ 6256 w 10000"/>
                <a:gd name="connsiteY44-1170" fmla="*/ 1004 h 10000"/>
                <a:gd name="connsiteX45-1171" fmla="*/ 6466 w 10000"/>
                <a:gd name="connsiteY45-1172" fmla="*/ 669 h 10000"/>
                <a:gd name="connsiteX46-1173" fmla="*/ 6677 w 10000"/>
                <a:gd name="connsiteY46-1174" fmla="*/ 669 h 10000"/>
                <a:gd name="connsiteX47-1175" fmla="*/ 6883 w 10000"/>
                <a:gd name="connsiteY47-1176" fmla="*/ 669 h 10000"/>
                <a:gd name="connsiteX48-1177" fmla="*/ 7069 w 10000"/>
                <a:gd name="connsiteY48-1178" fmla="*/ 335 h 10000"/>
                <a:gd name="connsiteX49-1179" fmla="*/ 7486 w 10000"/>
                <a:gd name="connsiteY49-1180" fmla="*/ 0 h 10000"/>
                <a:gd name="connsiteX50-1181" fmla="*/ 7696 w 10000"/>
                <a:gd name="connsiteY50-1182" fmla="*/ 335 h 10000"/>
                <a:gd name="connsiteX51-1183" fmla="*/ 7905 w 10000"/>
                <a:gd name="connsiteY51-1184" fmla="*/ 335 h 10000"/>
                <a:gd name="connsiteX52-1185" fmla="*/ 8324 w 10000"/>
                <a:gd name="connsiteY52-1186" fmla="*/ 669 h 10000"/>
                <a:gd name="connsiteX53-1187" fmla="*/ 8744 w 10000"/>
                <a:gd name="connsiteY53-1188" fmla="*/ 1004 h 10000"/>
                <a:gd name="connsiteX54-1189" fmla="*/ 9371 w 10000"/>
                <a:gd name="connsiteY54-1190" fmla="*/ 1674 h 10000"/>
                <a:gd name="connsiteX55-1191" fmla="*/ 9582 w 10000"/>
                <a:gd name="connsiteY55-1192" fmla="*/ 2008 h 10000"/>
                <a:gd name="connsiteX56-1193" fmla="*/ 9789 w 10000"/>
                <a:gd name="connsiteY56-1194" fmla="*/ 2343 h 10000"/>
                <a:gd name="connsiteX57-1195" fmla="*/ 10000 w 10000"/>
                <a:gd name="connsiteY57-1196" fmla="*/ 2343 h 10000"/>
                <a:gd name="connsiteX58-1197" fmla="*/ 9789 w 10000"/>
                <a:gd name="connsiteY58-1198" fmla="*/ 2678 h 10000"/>
                <a:gd name="connsiteX59-1199" fmla="*/ 9789 w 10000"/>
                <a:gd name="connsiteY59-1200" fmla="*/ 3013 h 10000"/>
                <a:gd name="connsiteX60-1201" fmla="*/ 9371 w 10000"/>
                <a:gd name="connsiteY60-1202" fmla="*/ 3013 h 10000"/>
                <a:gd name="connsiteX61-1203" fmla="*/ 9162 w 10000"/>
                <a:gd name="connsiteY61-1204" fmla="*/ 3347 h 10000"/>
                <a:gd name="connsiteX62-1205" fmla="*/ 9162 w 10000"/>
                <a:gd name="connsiteY62-1206" fmla="*/ 3347 h 10000"/>
                <a:gd name="connsiteX0-1207" fmla="*/ 9162 w 10000"/>
                <a:gd name="connsiteY0-1208" fmla="*/ 3347 h 10000"/>
                <a:gd name="connsiteX1-1209" fmla="*/ 8953 w 10000"/>
                <a:gd name="connsiteY1-1210" fmla="*/ 3682 h 10000"/>
                <a:gd name="connsiteX2-1211" fmla="*/ 8534 w 10000"/>
                <a:gd name="connsiteY2-1212" fmla="*/ 4017 h 10000"/>
                <a:gd name="connsiteX3-1213" fmla="*/ 8116 w 10000"/>
                <a:gd name="connsiteY3-1214" fmla="*/ 4310 h 10000"/>
                <a:gd name="connsiteX4-1215" fmla="*/ 7486 w 10000"/>
                <a:gd name="connsiteY4-1216" fmla="*/ 5314 h 10000"/>
                <a:gd name="connsiteX5-1217" fmla="*/ 6883 w 10000"/>
                <a:gd name="connsiteY5-1218" fmla="*/ 5983 h 10000"/>
                <a:gd name="connsiteX6-1219" fmla="*/ 6256 w 10000"/>
                <a:gd name="connsiteY6-1220" fmla="*/ 6987 h 10000"/>
                <a:gd name="connsiteX7-1221" fmla="*/ 5418 w 10000"/>
                <a:gd name="connsiteY7-1222" fmla="*/ 8326 h 10000"/>
                <a:gd name="connsiteX8-1223" fmla="*/ 4581 w 10000"/>
                <a:gd name="connsiteY8-1224" fmla="*/ 10000 h 10000"/>
                <a:gd name="connsiteX9-1225" fmla="*/ 4163 w 10000"/>
                <a:gd name="connsiteY9-1226" fmla="*/ 8996 h 10000"/>
                <a:gd name="connsiteX10-1227" fmla="*/ 4790 w 10000"/>
                <a:gd name="connsiteY10-1228" fmla="*/ 7657 h 10000"/>
                <a:gd name="connsiteX11-1229" fmla="*/ 5418 w 10000"/>
                <a:gd name="connsiteY11-1230" fmla="*/ 6318 h 10000"/>
                <a:gd name="connsiteX12-1231" fmla="*/ 5837 w 10000"/>
                <a:gd name="connsiteY12-1232" fmla="*/ 5314 h 10000"/>
                <a:gd name="connsiteX13-1233" fmla="*/ 6256 w 10000"/>
                <a:gd name="connsiteY13-1234" fmla="*/ 4310 h 10000"/>
                <a:gd name="connsiteX14-1235" fmla="*/ 6677 w 10000"/>
                <a:gd name="connsiteY14-1236" fmla="*/ 3682 h 10000"/>
                <a:gd name="connsiteX15-1237" fmla="*/ 6883 w 10000"/>
                <a:gd name="connsiteY15-1238" fmla="*/ 3013 h 10000"/>
                <a:gd name="connsiteX16-1239" fmla="*/ 6883 w 10000"/>
                <a:gd name="connsiteY16-1240" fmla="*/ 2678 h 10000"/>
                <a:gd name="connsiteX17-1241" fmla="*/ 6883 w 10000"/>
                <a:gd name="connsiteY17-1242" fmla="*/ 2678 h 10000"/>
                <a:gd name="connsiteX18-1243" fmla="*/ 6677 w 10000"/>
                <a:gd name="connsiteY18-1244" fmla="*/ 2343 h 10000"/>
                <a:gd name="connsiteX19-1245" fmla="*/ 6466 w 10000"/>
                <a:gd name="connsiteY19-1246" fmla="*/ 2343 h 10000"/>
                <a:gd name="connsiteX20-1247" fmla="*/ 6256 w 10000"/>
                <a:gd name="connsiteY20-1248" fmla="*/ 2343 h 10000"/>
                <a:gd name="connsiteX21-1249" fmla="*/ 6047 w 10000"/>
                <a:gd name="connsiteY21-1250" fmla="*/ 2678 h 10000"/>
                <a:gd name="connsiteX22-1251" fmla="*/ 5837 w 10000"/>
                <a:gd name="connsiteY22-1252" fmla="*/ 2678 h 10000"/>
                <a:gd name="connsiteX23-1253" fmla="*/ 5418 w 10000"/>
                <a:gd name="connsiteY23-1254" fmla="*/ 2678 h 10000"/>
                <a:gd name="connsiteX24-1255" fmla="*/ 4999 w 10000"/>
                <a:gd name="connsiteY24-1256" fmla="*/ 3013 h 10000"/>
                <a:gd name="connsiteX25-1257" fmla="*/ 4581 w 10000"/>
                <a:gd name="connsiteY25-1258" fmla="*/ 3013 h 10000"/>
                <a:gd name="connsiteX26-1259" fmla="*/ 3952 w 10000"/>
                <a:gd name="connsiteY26-1260" fmla="*/ 3347 h 10000"/>
                <a:gd name="connsiteX27-1261" fmla="*/ 3323 w 10000"/>
                <a:gd name="connsiteY27-1262" fmla="*/ 3682 h 10000"/>
                <a:gd name="connsiteX28-1263" fmla="*/ 2696 w 10000"/>
                <a:gd name="connsiteY28-1264" fmla="*/ 4017 h 10000"/>
                <a:gd name="connsiteX29-1265" fmla="*/ 2068 w 10000"/>
                <a:gd name="connsiteY29-1266" fmla="*/ 4017 h 10000"/>
                <a:gd name="connsiteX30-1267" fmla="*/ 1674 w 10000"/>
                <a:gd name="connsiteY30-1268" fmla="*/ 4310 h 10000"/>
                <a:gd name="connsiteX31-1269" fmla="*/ 1256 w 10000"/>
                <a:gd name="connsiteY31-1270" fmla="*/ 4310 h 10000"/>
                <a:gd name="connsiteX32-1271" fmla="*/ 835 w 10000"/>
                <a:gd name="connsiteY32-1272" fmla="*/ 4644 h 10000"/>
                <a:gd name="connsiteX33-1273" fmla="*/ 0 w 10000"/>
                <a:gd name="connsiteY33-1274" fmla="*/ 2678 h 10000"/>
                <a:gd name="connsiteX34-1275" fmla="*/ 1046 w 10000"/>
                <a:gd name="connsiteY34-1276" fmla="*/ 2678 h 10000"/>
                <a:gd name="connsiteX35-1277" fmla="*/ 1674 w 10000"/>
                <a:gd name="connsiteY35-1278" fmla="*/ 2343 h 10000"/>
                <a:gd name="connsiteX36-1279" fmla="*/ 2276 w 10000"/>
                <a:gd name="connsiteY36-1280" fmla="*/ 2343 h 10000"/>
                <a:gd name="connsiteX37-1281" fmla="*/ 3323 w 10000"/>
                <a:gd name="connsiteY37-1282" fmla="*/ 2008 h 10000"/>
                <a:gd name="connsiteX38-1283" fmla="*/ 4371 w 10000"/>
                <a:gd name="connsiteY38-1284" fmla="*/ 1674 h 10000"/>
                <a:gd name="connsiteX39-1285" fmla="*/ 4790 w 10000"/>
                <a:gd name="connsiteY39-1286" fmla="*/ 1674 h 10000"/>
                <a:gd name="connsiteX40-1287" fmla="*/ 5210 w 10000"/>
                <a:gd name="connsiteY40-1288" fmla="*/ 1339 h 10000"/>
                <a:gd name="connsiteX41-1289" fmla="*/ 5628 w 10000"/>
                <a:gd name="connsiteY41-1290" fmla="*/ 1339 h 10000"/>
                <a:gd name="connsiteX42-1291" fmla="*/ 6047 w 10000"/>
                <a:gd name="connsiteY42-1292" fmla="*/ 1004 h 10000"/>
                <a:gd name="connsiteX43-1293" fmla="*/ 6256 w 10000"/>
                <a:gd name="connsiteY43-1294" fmla="*/ 1004 h 10000"/>
                <a:gd name="connsiteX44-1295" fmla="*/ 6466 w 10000"/>
                <a:gd name="connsiteY44-1296" fmla="*/ 669 h 10000"/>
                <a:gd name="connsiteX45-1297" fmla="*/ 6677 w 10000"/>
                <a:gd name="connsiteY45-1298" fmla="*/ 669 h 10000"/>
                <a:gd name="connsiteX46-1299" fmla="*/ 6883 w 10000"/>
                <a:gd name="connsiteY46-1300" fmla="*/ 669 h 10000"/>
                <a:gd name="connsiteX47-1301" fmla="*/ 7069 w 10000"/>
                <a:gd name="connsiteY47-1302" fmla="*/ 335 h 10000"/>
                <a:gd name="connsiteX48-1303" fmla="*/ 7486 w 10000"/>
                <a:gd name="connsiteY48-1304" fmla="*/ 0 h 10000"/>
                <a:gd name="connsiteX49-1305" fmla="*/ 7696 w 10000"/>
                <a:gd name="connsiteY49-1306" fmla="*/ 335 h 10000"/>
                <a:gd name="connsiteX50-1307" fmla="*/ 7905 w 10000"/>
                <a:gd name="connsiteY50-1308" fmla="*/ 335 h 10000"/>
                <a:gd name="connsiteX51-1309" fmla="*/ 8324 w 10000"/>
                <a:gd name="connsiteY51-1310" fmla="*/ 669 h 10000"/>
                <a:gd name="connsiteX52-1311" fmla="*/ 8744 w 10000"/>
                <a:gd name="connsiteY52-1312" fmla="*/ 1004 h 10000"/>
                <a:gd name="connsiteX53-1313" fmla="*/ 9371 w 10000"/>
                <a:gd name="connsiteY53-1314" fmla="*/ 1674 h 10000"/>
                <a:gd name="connsiteX54-1315" fmla="*/ 9582 w 10000"/>
                <a:gd name="connsiteY54-1316" fmla="*/ 2008 h 10000"/>
                <a:gd name="connsiteX55-1317" fmla="*/ 9789 w 10000"/>
                <a:gd name="connsiteY55-1318" fmla="*/ 2343 h 10000"/>
                <a:gd name="connsiteX56-1319" fmla="*/ 10000 w 10000"/>
                <a:gd name="connsiteY56-1320" fmla="*/ 2343 h 10000"/>
                <a:gd name="connsiteX57-1321" fmla="*/ 9789 w 10000"/>
                <a:gd name="connsiteY57-1322" fmla="*/ 2678 h 10000"/>
                <a:gd name="connsiteX58-1323" fmla="*/ 9789 w 10000"/>
                <a:gd name="connsiteY58-1324" fmla="*/ 3013 h 10000"/>
                <a:gd name="connsiteX59-1325" fmla="*/ 9371 w 10000"/>
                <a:gd name="connsiteY59-1326" fmla="*/ 3013 h 10000"/>
                <a:gd name="connsiteX60-1327" fmla="*/ 9162 w 10000"/>
                <a:gd name="connsiteY60-1328" fmla="*/ 3347 h 10000"/>
                <a:gd name="connsiteX61-1329" fmla="*/ 9162 w 10000"/>
                <a:gd name="connsiteY61-1330" fmla="*/ 3347 h 10000"/>
                <a:gd name="connsiteX0-1331" fmla="*/ 9162 w 10000"/>
                <a:gd name="connsiteY0-1332" fmla="*/ 3347 h 10000"/>
                <a:gd name="connsiteX1-1333" fmla="*/ 8953 w 10000"/>
                <a:gd name="connsiteY1-1334" fmla="*/ 3682 h 10000"/>
                <a:gd name="connsiteX2-1335" fmla="*/ 8534 w 10000"/>
                <a:gd name="connsiteY2-1336" fmla="*/ 4017 h 10000"/>
                <a:gd name="connsiteX3-1337" fmla="*/ 8116 w 10000"/>
                <a:gd name="connsiteY3-1338" fmla="*/ 4310 h 10000"/>
                <a:gd name="connsiteX4-1339" fmla="*/ 7486 w 10000"/>
                <a:gd name="connsiteY4-1340" fmla="*/ 5314 h 10000"/>
                <a:gd name="connsiteX5-1341" fmla="*/ 6883 w 10000"/>
                <a:gd name="connsiteY5-1342" fmla="*/ 5983 h 10000"/>
                <a:gd name="connsiteX6-1343" fmla="*/ 6256 w 10000"/>
                <a:gd name="connsiteY6-1344" fmla="*/ 6987 h 10000"/>
                <a:gd name="connsiteX7-1345" fmla="*/ 5418 w 10000"/>
                <a:gd name="connsiteY7-1346" fmla="*/ 8326 h 10000"/>
                <a:gd name="connsiteX8-1347" fmla="*/ 4581 w 10000"/>
                <a:gd name="connsiteY8-1348" fmla="*/ 10000 h 10000"/>
                <a:gd name="connsiteX9-1349" fmla="*/ 4163 w 10000"/>
                <a:gd name="connsiteY9-1350" fmla="*/ 8996 h 10000"/>
                <a:gd name="connsiteX10-1351" fmla="*/ 4790 w 10000"/>
                <a:gd name="connsiteY10-1352" fmla="*/ 7657 h 10000"/>
                <a:gd name="connsiteX11-1353" fmla="*/ 5418 w 10000"/>
                <a:gd name="connsiteY11-1354" fmla="*/ 6318 h 10000"/>
                <a:gd name="connsiteX12-1355" fmla="*/ 5837 w 10000"/>
                <a:gd name="connsiteY12-1356" fmla="*/ 5314 h 10000"/>
                <a:gd name="connsiteX13-1357" fmla="*/ 6256 w 10000"/>
                <a:gd name="connsiteY13-1358" fmla="*/ 4310 h 10000"/>
                <a:gd name="connsiteX14-1359" fmla="*/ 6677 w 10000"/>
                <a:gd name="connsiteY14-1360" fmla="*/ 3682 h 10000"/>
                <a:gd name="connsiteX15-1361" fmla="*/ 6883 w 10000"/>
                <a:gd name="connsiteY15-1362" fmla="*/ 3013 h 10000"/>
                <a:gd name="connsiteX16-1363" fmla="*/ 6883 w 10000"/>
                <a:gd name="connsiteY16-1364" fmla="*/ 2678 h 10000"/>
                <a:gd name="connsiteX17-1365" fmla="*/ 6883 w 10000"/>
                <a:gd name="connsiteY17-1366" fmla="*/ 2678 h 10000"/>
                <a:gd name="connsiteX18-1367" fmla="*/ 6677 w 10000"/>
                <a:gd name="connsiteY18-1368" fmla="*/ 2343 h 10000"/>
                <a:gd name="connsiteX19-1369" fmla="*/ 6466 w 10000"/>
                <a:gd name="connsiteY19-1370" fmla="*/ 2343 h 10000"/>
                <a:gd name="connsiteX20-1371" fmla="*/ 6256 w 10000"/>
                <a:gd name="connsiteY20-1372" fmla="*/ 2343 h 10000"/>
                <a:gd name="connsiteX21-1373" fmla="*/ 6047 w 10000"/>
                <a:gd name="connsiteY21-1374" fmla="*/ 2678 h 10000"/>
                <a:gd name="connsiteX22-1375" fmla="*/ 5837 w 10000"/>
                <a:gd name="connsiteY22-1376" fmla="*/ 2678 h 10000"/>
                <a:gd name="connsiteX23-1377" fmla="*/ 5418 w 10000"/>
                <a:gd name="connsiteY23-1378" fmla="*/ 2678 h 10000"/>
                <a:gd name="connsiteX24-1379" fmla="*/ 4999 w 10000"/>
                <a:gd name="connsiteY24-1380" fmla="*/ 3013 h 10000"/>
                <a:gd name="connsiteX25-1381" fmla="*/ 4581 w 10000"/>
                <a:gd name="connsiteY25-1382" fmla="*/ 3013 h 10000"/>
                <a:gd name="connsiteX26-1383" fmla="*/ 3952 w 10000"/>
                <a:gd name="connsiteY26-1384" fmla="*/ 3347 h 10000"/>
                <a:gd name="connsiteX27-1385" fmla="*/ 3323 w 10000"/>
                <a:gd name="connsiteY27-1386" fmla="*/ 3682 h 10000"/>
                <a:gd name="connsiteX28-1387" fmla="*/ 2696 w 10000"/>
                <a:gd name="connsiteY28-1388" fmla="*/ 4017 h 10000"/>
                <a:gd name="connsiteX29-1389" fmla="*/ 2068 w 10000"/>
                <a:gd name="connsiteY29-1390" fmla="*/ 4017 h 10000"/>
                <a:gd name="connsiteX30-1391" fmla="*/ 1674 w 10000"/>
                <a:gd name="connsiteY30-1392" fmla="*/ 4310 h 10000"/>
                <a:gd name="connsiteX31-1393" fmla="*/ 1256 w 10000"/>
                <a:gd name="connsiteY31-1394" fmla="*/ 4310 h 10000"/>
                <a:gd name="connsiteX32-1395" fmla="*/ 0 w 10000"/>
                <a:gd name="connsiteY32-1396" fmla="*/ 2678 h 10000"/>
                <a:gd name="connsiteX33-1397" fmla="*/ 1046 w 10000"/>
                <a:gd name="connsiteY33-1398" fmla="*/ 2678 h 10000"/>
                <a:gd name="connsiteX34-1399" fmla="*/ 1674 w 10000"/>
                <a:gd name="connsiteY34-1400" fmla="*/ 2343 h 10000"/>
                <a:gd name="connsiteX35-1401" fmla="*/ 2276 w 10000"/>
                <a:gd name="connsiteY35-1402" fmla="*/ 2343 h 10000"/>
                <a:gd name="connsiteX36-1403" fmla="*/ 3323 w 10000"/>
                <a:gd name="connsiteY36-1404" fmla="*/ 2008 h 10000"/>
                <a:gd name="connsiteX37-1405" fmla="*/ 4371 w 10000"/>
                <a:gd name="connsiteY37-1406" fmla="*/ 1674 h 10000"/>
                <a:gd name="connsiteX38-1407" fmla="*/ 4790 w 10000"/>
                <a:gd name="connsiteY38-1408" fmla="*/ 1674 h 10000"/>
                <a:gd name="connsiteX39-1409" fmla="*/ 5210 w 10000"/>
                <a:gd name="connsiteY39-1410" fmla="*/ 1339 h 10000"/>
                <a:gd name="connsiteX40-1411" fmla="*/ 5628 w 10000"/>
                <a:gd name="connsiteY40-1412" fmla="*/ 1339 h 10000"/>
                <a:gd name="connsiteX41-1413" fmla="*/ 6047 w 10000"/>
                <a:gd name="connsiteY41-1414" fmla="*/ 1004 h 10000"/>
                <a:gd name="connsiteX42-1415" fmla="*/ 6256 w 10000"/>
                <a:gd name="connsiteY42-1416" fmla="*/ 1004 h 10000"/>
                <a:gd name="connsiteX43-1417" fmla="*/ 6466 w 10000"/>
                <a:gd name="connsiteY43-1418" fmla="*/ 669 h 10000"/>
                <a:gd name="connsiteX44-1419" fmla="*/ 6677 w 10000"/>
                <a:gd name="connsiteY44-1420" fmla="*/ 669 h 10000"/>
                <a:gd name="connsiteX45-1421" fmla="*/ 6883 w 10000"/>
                <a:gd name="connsiteY45-1422" fmla="*/ 669 h 10000"/>
                <a:gd name="connsiteX46-1423" fmla="*/ 7069 w 10000"/>
                <a:gd name="connsiteY46-1424" fmla="*/ 335 h 10000"/>
                <a:gd name="connsiteX47-1425" fmla="*/ 7486 w 10000"/>
                <a:gd name="connsiteY47-1426" fmla="*/ 0 h 10000"/>
                <a:gd name="connsiteX48-1427" fmla="*/ 7696 w 10000"/>
                <a:gd name="connsiteY48-1428" fmla="*/ 335 h 10000"/>
                <a:gd name="connsiteX49-1429" fmla="*/ 7905 w 10000"/>
                <a:gd name="connsiteY49-1430" fmla="*/ 335 h 10000"/>
                <a:gd name="connsiteX50-1431" fmla="*/ 8324 w 10000"/>
                <a:gd name="connsiteY50-1432" fmla="*/ 669 h 10000"/>
                <a:gd name="connsiteX51-1433" fmla="*/ 8744 w 10000"/>
                <a:gd name="connsiteY51-1434" fmla="*/ 1004 h 10000"/>
                <a:gd name="connsiteX52-1435" fmla="*/ 9371 w 10000"/>
                <a:gd name="connsiteY52-1436" fmla="*/ 1674 h 10000"/>
                <a:gd name="connsiteX53-1437" fmla="*/ 9582 w 10000"/>
                <a:gd name="connsiteY53-1438" fmla="*/ 2008 h 10000"/>
                <a:gd name="connsiteX54-1439" fmla="*/ 9789 w 10000"/>
                <a:gd name="connsiteY54-1440" fmla="*/ 2343 h 10000"/>
                <a:gd name="connsiteX55-1441" fmla="*/ 10000 w 10000"/>
                <a:gd name="connsiteY55-1442" fmla="*/ 2343 h 10000"/>
                <a:gd name="connsiteX56-1443" fmla="*/ 9789 w 10000"/>
                <a:gd name="connsiteY56-1444" fmla="*/ 2678 h 10000"/>
                <a:gd name="connsiteX57-1445" fmla="*/ 9789 w 10000"/>
                <a:gd name="connsiteY57-1446" fmla="*/ 3013 h 10000"/>
                <a:gd name="connsiteX58-1447" fmla="*/ 9371 w 10000"/>
                <a:gd name="connsiteY58-1448" fmla="*/ 3013 h 10000"/>
                <a:gd name="connsiteX59-1449" fmla="*/ 9162 w 10000"/>
                <a:gd name="connsiteY59-1450" fmla="*/ 3347 h 10000"/>
                <a:gd name="connsiteX60-1451" fmla="*/ 9162 w 10000"/>
                <a:gd name="connsiteY60-1452" fmla="*/ 3347 h 10000"/>
                <a:gd name="connsiteX0-1453" fmla="*/ 8116 w 8954"/>
                <a:gd name="connsiteY0-1454" fmla="*/ 3347 h 10000"/>
                <a:gd name="connsiteX1-1455" fmla="*/ 7907 w 8954"/>
                <a:gd name="connsiteY1-1456" fmla="*/ 3682 h 10000"/>
                <a:gd name="connsiteX2-1457" fmla="*/ 7488 w 8954"/>
                <a:gd name="connsiteY2-1458" fmla="*/ 4017 h 10000"/>
                <a:gd name="connsiteX3-1459" fmla="*/ 7070 w 8954"/>
                <a:gd name="connsiteY3-1460" fmla="*/ 4310 h 10000"/>
                <a:gd name="connsiteX4-1461" fmla="*/ 6440 w 8954"/>
                <a:gd name="connsiteY4-1462" fmla="*/ 5314 h 10000"/>
                <a:gd name="connsiteX5-1463" fmla="*/ 5837 w 8954"/>
                <a:gd name="connsiteY5-1464" fmla="*/ 5983 h 10000"/>
                <a:gd name="connsiteX6-1465" fmla="*/ 5210 w 8954"/>
                <a:gd name="connsiteY6-1466" fmla="*/ 6987 h 10000"/>
                <a:gd name="connsiteX7-1467" fmla="*/ 4372 w 8954"/>
                <a:gd name="connsiteY7-1468" fmla="*/ 8326 h 10000"/>
                <a:gd name="connsiteX8-1469" fmla="*/ 3535 w 8954"/>
                <a:gd name="connsiteY8-1470" fmla="*/ 10000 h 10000"/>
                <a:gd name="connsiteX9-1471" fmla="*/ 3117 w 8954"/>
                <a:gd name="connsiteY9-1472" fmla="*/ 8996 h 10000"/>
                <a:gd name="connsiteX10-1473" fmla="*/ 3744 w 8954"/>
                <a:gd name="connsiteY10-1474" fmla="*/ 7657 h 10000"/>
                <a:gd name="connsiteX11-1475" fmla="*/ 4372 w 8954"/>
                <a:gd name="connsiteY11-1476" fmla="*/ 6318 h 10000"/>
                <a:gd name="connsiteX12-1477" fmla="*/ 4791 w 8954"/>
                <a:gd name="connsiteY12-1478" fmla="*/ 5314 h 10000"/>
                <a:gd name="connsiteX13-1479" fmla="*/ 5210 w 8954"/>
                <a:gd name="connsiteY13-1480" fmla="*/ 4310 h 10000"/>
                <a:gd name="connsiteX14-1481" fmla="*/ 5631 w 8954"/>
                <a:gd name="connsiteY14-1482" fmla="*/ 3682 h 10000"/>
                <a:gd name="connsiteX15-1483" fmla="*/ 5837 w 8954"/>
                <a:gd name="connsiteY15-1484" fmla="*/ 3013 h 10000"/>
                <a:gd name="connsiteX16-1485" fmla="*/ 5837 w 8954"/>
                <a:gd name="connsiteY16-1486" fmla="*/ 2678 h 10000"/>
                <a:gd name="connsiteX17-1487" fmla="*/ 5837 w 8954"/>
                <a:gd name="connsiteY17-1488" fmla="*/ 2678 h 10000"/>
                <a:gd name="connsiteX18-1489" fmla="*/ 5631 w 8954"/>
                <a:gd name="connsiteY18-1490" fmla="*/ 2343 h 10000"/>
                <a:gd name="connsiteX19-1491" fmla="*/ 5420 w 8954"/>
                <a:gd name="connsiteY19-1492" fmla="*/ 2343 h 10000"/>
                <a:gd name="connsiteX20-1493" fmla="*/ 5210 w 8954"/>
                <a:gd name="connsiteY20-1494" fmla="*/ 2343 h 10000"/>
                <a:gd name="connsiteX21-1495" fmla="*/ 5001 w 8954"/>
                <a:gd name="connsiteY21-1496" fmla="*/ 2678 h 10000"/>
                <a:gd name="connsiteX22-1497" fmla="*/ 4791 w 8954"/>
                <a:gd name="connsiteY22-1498" fmla="*/ 2678 h 10000"/>
                <a:gd name="connsiteX23-1499" fmla="*/ 4372 w 8954"/>
                <a:gd name="connsiteY23-1500" fmla="*/ 2678 h 10000"/>
                <a:gd name="connsiteX24-1501" fmla="*/ 3953 w 8954"/>
                <a:gd name="connsiteY24-1502" fmla="*/ 3013 h 10000"/>
                <a:gd name="connsiteX25-1503" fmla="*/ 3535 w 8954"/>
                <a:gd name="connsiteY25-1504" fmla="*/ 3013 h 10000"/>
                <a:gd name="connsiteX26-1505" fmla="*/ 2906 w 8954"/>
                <a:gd name="connsiteY26-1506" fmla="*/ 3347 h 10000"/>
                <a:gd name="connsiteX27-1507" fmla="*/ 2277 w 8954"/>
                <a:gd name="connsiteY27-1508" fmla="*/ 3682 h 10000"/>
                <a:gd name="connsiteX28-1509" fmla="*/ 1650 w 8954"/>
                <a:gd name="connsiteY28-1510" fmla="*/ 4017 h 10000"/>
                <a:gd name="connsiteX29-1511" fmla="*/ 1022 w 8954"/>
                <a:gd name="connsiteY29-1512" fmla="*/ 4017 h 10000"/>
                <a:gd name="connsiteX30-1513" fmla="*/ 628 w 8954"/>
                <a:gd name="connsiteY30-1514" fmla="*/ 4310 h 10000"/>
                <a:gd name="connsiteX31-1515" fmla="*/ 210 w 8954"/>
                <a:gd name="connsiteY31-1516" fmla="*/ 4310 h 10000"/>
                <a:gd name="connsiteX32-1517" fmla="*/ 0 w 8954"/>
                <a:gd name="connsiteY32-1518" fmla="*/ 2678 h 10000"/>
                <a:gd name="connsiteX33-1519" fmla="*/ 628 w 8954"/>
                <a:gd name="connsiteY33-1520" fmla="*/ 2343 h 10000"/>
                <a:gd name="connsiteX34-1521" fmla="*/ 1230 w 8954"/>
                <a:gd name="connsiteY34-1522" fmla="*/ 2343 h 10000"/>
                <a:gd name="connsiteX35-1523" fmla="*/ 2277 w 8954"/>
                <a:gd name="connsiteY35-1524" fmla="*/ 2008 h 10000"/>
                <a:gd name="connsiteX36-1525" fmla="*/ 3325 w 8954"/>
                <a:gd name="connsiteY36-1526" fmla="*/ 1674 h 10000"/>
                <a:gd name="connsiteX37-1527" fmla="*/ 3744 w 8954"/>
                <a:gd name="connsiteY37-1528" fmla="*/ 1674 h 10000"/>
                <a:gd name="connsiteX38-1529" fmla="*/ 4164 w 8954"/>
                <a:gd name="connsiteY38-1530" fmla="*/ 1339 h 10000"/>
                <a:gd name="connsiteX39-1531" fmla="*/ 4582 w 8954"/>
                <a:gd name="connsiteY39-1532" fmla="*/ 1339 h 10000"/>
                <a:gd name="connsiteX40-1533" fmla="*/ 5001 w 8954"/>
                <a:gd name="connsiteY40-1534" fmla="*/ 1004 h 10000"/>
                <a:gd name="connsiteX41-1535" fmla="*/ 5210 w 8954"/>
                <a:gd name="connsiteY41-1536" fmla="*/ 1004 h 10000"/>
                <a:gd name="connsiteX42-1537" fmla="*/ 5420 w 8954"/>
                <a:gd name="connsiteY42-1538" fmla="*/ 669 h 10000"/>
                <a:gd name="connsiteX43-1539" fmla="*/ 5631 w 8954"/>
                <a:gd name="connsiteY43-1540" fmla="*/ 669 h 10000"/>
                <a:gd name="connsiteX44-1541" fmla="*/ 5837 w 8954"/>
                <a:gd name="connsiteY44-1542" fmla="*/ 669 h 10000"/>
                <a:gd name="connsiteX45-1543" fmla="*/ 6023 w 8954"/>
                <a:gd name="connsiteY45-1544" fmla="*/ 335 h 10000"/>
                <a:gd name="connsiteX46-1545" fmla="*/ 6440 w 8954"/>
                <a:gd name="connsiteY46-1546" fmla="*/ 0 h 10000"/>
                <a:gd name="connsiteX47-1547" fmla="*/ 6650 w 8954"/>
                <a:gd name="connsiteY47-1548" fmla="*/ 335 h 10000"/>
                <a:gd name="connsiteX48-1549" fmla="*/ 6859 w 8954"/>
                <a:gd name="connsiteY48-1550" fmla="*/ 335 h 10000"/>
                <a:gd name="connsiteX49-1551" fmla="*/ 7278 w 8954"/>
                <a:gd name="connsiteY49-1552" fmla="*/ 669 h 10000"/>
                <a:gd name="connsiteX50-1553" fmla="*/ 7698 w 8954"/>
                <a:gd name="connsiteY50-1554" fmla="*/ 1004 h 10000"/>
                <a:gd name="connsiteX51-1555" fmla="*/ 8325 w 8954"/>
                <a:gd name="connsiteY51-1556" fmla="*/ 1674 h 10000"/>
                <a:gd name="connsiteX52-1557" fmla="*/ 8536 w 8954"/>
                <a:gd name="connsiteY52-1558" fmla="*/ 2008 h 10000"/>
                <a:gd name="connsiteX53-1559" fmla="*/ 8743 w 8954"/>
                <a:gd name="connsiteY53-1560" fmla="*/ 2343 h 10000"/>
                <a:gd name="connsiteX54-1561" fmla="*/ 8954 w 8954"/>
                <a:gd name="connsiteY54-1562" fmla="*/ 2343 h 10000"/>
                <a:gd name="connsiteX55-1563" fmla="*/ 8743 w 8954"/>
                <a:gd name="connsiteY55-1564" fmla="*/ 2678 h 10000"/>
                <a:gd name="connsiteX56-1565" fmla="*/ 8743 w 8954"/>
                <a:gd name="connsiteY56-1566" fmla="*/ 3013 h 10000"/>
                <a:gd name="connsiteX57-1567" fmla="*/ 8325 w 8954"/>
                <a:gd name="connsiteY57-1568" fmla="*/ 3013 h 10000"/>
                <a:gd name="connsiteX58-1569" fmla="*/ 8116 w 8954"/>
                <a:gd name="connsiteY58-1570" fmla="*/ 3347 h 10000"/>
                <a:gd name="connsiteX59-1571" fmla="*/ 8116 w 8954"/>
                <a:gd name="connsiteY59-1572" fmla="*/ 3347 h 10000"/>
                <a:gd name="connsiteX0-1573" fmla="*/ 8829 w 9765"/>
                <a:gd name="connsiteY0-1574" fmla="*/ 3347 h 10000"/>
                <a:gd name="connsiteX1-1575" fmla="*/ 8596 w 9765"/>
                <a:gd name="connsiteY1-1576" fmla="*/ 3682 h 10000"/>
                <a:gd name="connsiteX2-1577" fmla="*/ 8128 w 9765"/>
                <a:gd name="connsiteY2-1578" fmla="*/ 4017 h 10000"/>
                <a:gd name="connsiteX3-1579" fmla="*/ 7661 w 9765"/>
                <a:gd name="connsiteY3-1580" fmla="*/ 4310 h 10000"/>
                <a:gd name="connsiteX4-1581" fmla="*/ 6957 w 9765"/>
                <a:gd name="connsiteY4-1582" fmla="*/ 5314 h 10000"/>
                <a:gd name="connsiteX5-1583" fmla="*/ 6284 w 9765"/>
                <a:gd name="connsiteY5-1584" fmla="*/ 5983 h 10000"/>
                <a:gd name="connsiteX6-1585" fmla="*/ 5584 w 9765"/>
                <a:gd name="connsiteY6-1586" fmla="*/ 6987 h 10000"/>
                <a:gd name="connsiteX7-1587" fmla="*/ 4648 w 9765"/>
                <a:gd name="connsiteY7-1588" fmla="*/ 8326 h 10000"/>
                <a:gd name="connsiteX8-1589" fmla="*/ 3713 w 9765"/>
                <a:gd name="connsiteY8-1590" fmla="*/ 10000 h 10000"/>
                <a:gd name="connsiteX9-1591" fmla="*/ 3246 w 9765"/>
                <a:gd name="connsiteY9-1592" fmla="*/ 8996 h 10000"/>
                <a:gd name="connsiteX10-1593" fmla="*/ 3946 w 9765"/>
                <a:gd name="connsiteY10-1594" fmla="*/ 7657 h 10000"/>
                <a:gd name="connsiteX11-1595" fmla="*/ 4648 w 9765"/>
                <a:gd name="connsiteY11-1596" fmla="*/ 6318 h 10000"/>
                <a:gd name="connsiteX12-1597" fmla="*/ 5116 w 9765"/>
                <a:gd name="connsiteY12-1598" fmla="*/ 5314 h 10000"/>
                <a:gd name="connsiteX13-1599" fmla="*/ 5584 w 9765"/>
                <a:gd name="connsiteY13-1600" fmla="*/ 4310 h 10000"/>
                <a:gd name="connsiteX14-1601" fmla="*/ 6054 w 9765"/>
                <a:gd name="connsiteY14-1602" fmla="*/ 3682 h 10000"/>
                <a:gd name="connsiteX15-1603" fmla="*/ 6284 w 9765"/>
                <a:gd name="connsiteY15-1604" fmla="*/ 3013 h 10000"/>
                <a:gd name="connsiteX16-1605" fmla="*/ 6284 w 9765"/>
                <a:gd name="connsiteY16-1606" fmla="*/ 2678 h 10000"/>
                <a:gd name="connsiteX17-1607" fmla="*/ 6284 w 9765"/>
                <a:gd name="connsiteY17-1608" fmla="*/ 2678 h 10000"/>
                <a:gd name="connsiteX18-1609" fmla="*/ 6054 w 9765"/>
                <a:gd name="connsiteY18-1610" fmla="*/ 2343 h 10000"/>
                <a:gd name="connsiteX19-1611" fmla="*/ 5818 w 9765"/>
                <a:gd name="connsiteY19-1612" fmla="*/ 2343 h 10000"/>
                <a:gd name="connsiteX20-1613" fmla="*/ 5584 w 9765"/>
                <a:gd name="connsiteY20-1614" fmla="*/ 2343 h 10000"/>
                <a:gd name="connsiteX21-1615" fmla="*/ 5350 w 9765"/>
                <a:gd name="connsiteY21-1616" fmla="*/ 2678 h 10000"/>
                <a:gd name="connsiteX22-1617" fmla="*/ 5116 w 9765"/>
                <a:gd name="connsiteY22-1618" fmla="*/ 2678 h 10000"/>
                <a:gd name="connsiteX23-1619" fmla="*/ 4648 w 9765"/>
                <a:gd name="connsiteY23-1620" fmla="*/ 2678 h 10000"/>
                <a:gd name="connsiteX24-1621" fmla="*/ 4180 w 9765"/>
                <a:gd name="connsiteY24-1622" fmla="*/ 3013 h 10000"/>
                <a:gd name="connsiteX25-1623" fmla="*/ 3713 w 9765"/>
                <a:gd name="connsiteY25-1624" fmla="*/ 3013 h 10000"/>
                <a:gd name="connsiteX26-1625" fmla="*/ 3010 w 9765"/>
                <a:gd name="connsiteY26-1626" fmla="*/ 3347 h 10000"/>
                <a:gd name="connsiteX27-1627" fmla="*/ 2308 w 9765"/>
                <a:gd name="connsiteY27-1628" fmla="*/ 3682 h 10000"/>
                <a:gd name="connsiteX28-1629" fmla="*/ 1608 w 9765"/>
                <a:gd name="connsiteY28-1630" fmla="*/ 4017 h 10000"/>
                <a:gd name="connsiteX29-1631" fmla="*/ 906 w 9765"/>
                <a:gd name="connsiteY29-1632" fmla="*/ 4017 h 10000"/>
                <a:gd name="connsiteX30-1633" fmla="*/ 466 w 9765"/>
                <a:gd name="connsiteY30-1634" fmla="*/ 4310 h 10000"/>
                <a:gd name="connsiteX31-1635" fmla="*/ 0 w 9765"/>
                <a:gd name="connsiteY31-1636" fmla="*/ 4310 h 10000"/>
                <a:gd name="connsiteX32-1637" fmla="*/ 466 w 9765"/>
                <a:gd name="connsiteY32-1638" fmla="*/ 2343 h 10000"/>
                <a:gd name="connsiteX33-1639" fmla="*/ 1139 w 9765"/>
                <a:gd name="connsiteY33-1640" fmla="*/ 2343 h 10000"/>
                <a:gd name="connsiteX34-1641" fmla="*/ 2308 w 9765"/>
                <a:gd name="connsiteY34-1642" fmla="*/ 2008 h 10000"/>
                <a:gd name="connsiteX35-1643" fmla="*/ 3478 w 9765"/>
                <a:gd name="connsiteY35-1644" fmla="*/ 1674 h 10000"/>
                <a:gd name="connsiteX36-1645" fmla="*/ 3946 w 9765"/>
                <a:gd name="connsiteY36-1646" fmla="*/ 1674 h 10000"/>
                <a:gd name="connsiteX37-1647" fmla="*/ 4415 w 9765"/>
                <a:gd name="connsiteY37-1648" fmla="*/ 1339 h 10000"/>
                <a:gd name="connsiteX38-1649" fmla="*/ 4882 w 9765"/>
                <a:gd name="connsiteY38-1650" fmla="*/ 1339 h 10000"/>
                <a:gd name="connsiteX39-1651" fmla="*/ 5350 w 9765"/>
                <a:gd name="connsiteY39-1652" fmla="*/ 1004 h 10000"/>
                <a:gd name="connsiteX40-1653" fmla="*/ 5584 w 9765"/>
                <a:gd name="connsiteY40-1654" fmla="*/ 1004 h 10000"/>
                <a:gd name="connsiteX41-1655" fmla="*/ 5818 w 9765"/>
                <a:gd name="connsiteY41-1656" fmla="*/ 669 h 10000"/>
                <a:gd name="connsiteX42-1657" fmla="*/ 6054 w 9765"/>
                <a:gd name="connsiteY42-1658" fmla="*/ 669 h 10000"/>
                <a:gd name="connsiteX43-1659" fmla="*/ 6284 w 9765"/>
                <a:gd name="connsiteY43-1660" fmla="*/ 669 h 10000"/>
                <a:gd name="connsiteX44-1661" fmla="*/ 6492 w 9765"/>
                <a:gd name="connsiteY44-1662" fmla="*/ 335 h 10000"/>
                <a:gd name="connsiteX45-1663" fmla="*/ 6957 w 9765"/>
                <a:gd name="connsiteY45-1664" fmla="*/ 0 h 10000"/>
                <a:gd name="connsiteX46-1665" fmla="*/ 7192 w 9765"/>
                <a:gd name="connsiteY46-1666" fmla="*/ 335 h 10000"/>
                <a:gd name="connsiteX47-1667" fmla="*/ 7425 w 9765"/>
                <a:gd name="connsiteY47-1668" fmla="*/ 335 h 10000"/>
                <a:gd name="connsiteX48-1669" fmla="*/ 7893 w 9765"/>
                <a:gd name="connsiteY48-1670" fmla="*/ 669 h 10000"/>
                <a:gd name="connsiteX49-1671" fmla="*/ 8362 w 9765"/>
                <a:gd name="connsiteY49-1672" fmla="*/ 1004 h 10000"/>
                <a:gd name="connsiteX50-1673" fmla="*/ 9063 w 9765"/>
                <a:gd name="connsiteY50-1674" fmla="*/ 1674 h 10000"/>
                <a:gd name="connsiteX51-1675" fmla="*/ 9298 w 9765"/>
                <a:gd name="connsiteY51-1676" fmla="*/ 2008 h 10000"/>
                <a:gd name="connsiteX52-1677" fmla="*/ 9529 w 9765"/>
                <a:gd name="connsiteY52-1678" fmla="*/ 2343 h 10000"/>
                <a:gd name="connsiteX53-1679" fmla="*/ 9765 w 9765"/>
                <a:gd name="connsiteY53-1680" fmla="*/ 2343 h 10000"/>
                <a:gd name="connsiteX54-1681" fmla="*/ 9529 w 9765"/>
                <a:gd name="connsiteY54-1682" fmla="*/ 2678 h 10000"/>
                <a:gd name="connsiteX55-1683" fmla="*/ 9529 w 9765"/>
                <a:gd name="connsiteY55-1684" fmla="*/ 3013 h 10000"/>
                <a:gd name="connsiteX56-1685" fmla="*/ 9063 w 9765"/>
                <a:gd name="connsiteY56-1686" fmla="*/ 3013 h 10000"/>
                <a:gd name="connsiteX57-1687" fmla="*/ 8829 w 9765"/>
                <a:gd name="connsiteY57-1688" fmla="*/ 3347 h 10000"/>
                <a:gd name="connsiteX58-1689" fmla="*/ 8829 w 9765"/>
                <a:gd name="connsiteY58-1690" fmla="*/ 3347 h 10000"/>
                <a:gd name="connsiteX0-1691" fmla="*/ 9041 w 10000"/>
                <a:gd name="connsiteY0-1692" fmla="*/ 3347 h 10000"/>
                <a:gd name="connsiteX1-1693" fmla="*/ 8803 w 10000"/>
                <a:gd name="connsiteY1-1694" fmla="*/ 3682 h 10000"/>
                <a:gd name="connsiteX2-1695" fmla="*/ 8324 w 10000"/>
                <a:gd name="connsiteY2-1696" fmla="*/ 4017 h 10000"/>
                <a:gd name="connsiteX3-1697" fmla="*/ 7845 w 10000"/>
                <a:gd name="connsiteY3-1698" fmla="*/ 4310 h 10000"/>
                <a:gd name="connsiteX4-1699" fmla="*/ 7124 w 10000"/>
                <a:gd name="connsiteY4-1700" fmla="*/ 5314 h 10000"/>
                <a:gd name="connsiteX5-1701" fmla="*/ 6435 w 10000"/>
                <a:gd name="connsiteY5-1702" fmla="*/ 5983 h 10000"/>
                <a:gd name="connsiteX6-1703" fmla="*/ 5718 w 10000"/>
                <a:gd name="connsiteY6-1704" fmla="*/ 6987 h 10000"/>
                <a:gd name="connsiteX7-1705" fmla="*/ 4760 w 10000"/>
                <a:gd name="connsiteY7-1706" fmla="*/ 8326 h 10000"/>
                <a:gd name="connsiteX8-1707" fmla="*/ 3802 w 10000"/>
                <a:gd name="connsiteY8-1708" fmla="*/ 10000 h 10000"/>
                <a:gd name="connsiteX9-1709" fmla="*/ 3324 w 10000"/>
                <a:gd name="connsiteY9-1710" fmla="*/ 8996 h 10000"/>
                <a:gd name="connsiteX10-1711" fmla="*/ 4041 w 10000"/>
                <a:gd name="connsiteY10-1712" fmla="*/ 7657 h 10000"/>
                <a:gd name="connsiteX11-1713" fmla="*/ 4760 w 10000"/>
                <a:gd name="connsiteY11-1714" fmla="*/ 6318 h 10000"/>
                <a:gd name="connsiteX12-1715" fmla="*/ 5239 w 10000"/>
                <a:gd name="connsiteY12-1716" fmla="*/ 5314 h 10000"/>
                <a:gd name="connsiteX13-1717" fmla="*/ 5718 w 10000"/>
                <a:gd name="connsiteY13-1718" fmla="*/ 4310 h 10000"/>
                <a:gd name="connsiteX14-1719" fmla="*/ 6200 w 10000"/>
                <a:gd name="connsiteY14-1720" fmla="*/ 3682 h 10000"/>
                <a:gd name="connsiteX15-1721" fmla="*/ 6435 w 10000"/>
                <a:gd name="connsiteY15-1722" fmla="*/ 3013 h 10000"/>
                <a:gd name="connsiteX16-1723" fmla="*/ 6435 w 10000"/>
                <a:gd name="connsiteY16-1724" fmla="*/ 2678 h 10000"/>
                <a:gd name="connsiteX17-1725" fmla="*/ 6435 w 10000"/>
                <a:gd name="connsiteY17-1726" fmla="*/ 2678 h 10000"/>
                <a:gd name="connsiteX18-1727" fmla="*/ 6200 w 10000"/>
                <a:gd name="connsiteY18-1728" fmla="*/ 2343 h 10000"/>
                <a:gd name="connsiteX19-1729" fmla="*/ 5958 w 10000"/>
                <a:gd name="connsiteY19-1730" fmla="*/ 2343 h 10000"/>
                <a:gd name="connsiteX20-1731" fmla="*/ 5718 w 10000"/>
                <a:gd name="connsiteY20-1732" fmla="*/ 2343 h 10000"/>
                <a:gd name="connsiteX21-1733" fmla="*/ 5479 w 10000"/>
                <a:gd name="connsiteY21-1734" fmla="*/ 2678 h 10000"/>
                <a:gd name="connsiteX22-1735" fmla="*/ 5239 w 10000"/>
                <a:gd name="connsiteY22-1736" fmla="*/ 2678 h 10000"/>
                <a:gd name="connsiteX23-1737" fmla="*/ 4760 w 10000"/>
                <a:gd name="connsiteY23-1738" fmla="*/ 2678 h 10000"/>
                <a:gd name="connsiteX24-1739" fmla="*/ 4281 w 10000"/>
                <a:gd name="connsiteY24-1740" fmla="*/ 3013 h 10000"/>
                <a:gd name="connsiteX25-1741" fmla="*/ 3802 w 10000"/>
                <a:gd name="connsiteY25-1742" fmla="*/ 3013 h 10000"/>
                <a:gd name="connsiteX26-1743" fmla="*/ 3082 w 10000"/>
                <a:gd name="connsiteY26-1744" fmla="*/ 3347 h 10000"/>
                <a:gd name="connsiteX27-1745" fmla="*/ 2364 w 10000"/>
                <a:gd name="connsiteY27-1746" fmla="*/ 3682 h 10000"/>
                <a:gd name="connsiteX28-1747" fmla="*/ 1647 w 10000"/>
                <a:gd name="connsiteY28-1748" fmla="*/ 4017 h 10000"/>
                <a:gd name="connsiteX29-1749" fmla="*/ 928 w 10000"/>
                <a:gd name="connsiteY29-1750" fmla="*/ 4017 h 10000"/>
                <a:gd name="connsiteX30-1751" fmla="*/ 477 w 10000"/>
                <a:gd name="connsiteY30-1752" fmla="*/ 4310 h 10000"/>
                <a:gd name="connsiteX31-1753" fmla="*/ 0 w 10000"/>
                <a:gd name="connsiteY31-1754" fmla="*/ 4310 h 10000"/>
                <a:gd name="connsiteX32-1755" fmla="*/ 477 w 10000"/>
                <a:gd name="connsiteY32-1756" fmla="*/ 2343 h 10000"/>
                <a:gd name="connsiteX33-1757" fmla="*/ 2364 w 10000"/>
                <a:gd name="connsiteY33-1758" fmla="*/ 2008 h 10000"/>
                <a:gd name="connsiteX34-1759" fmla="*/ 3562 w 10000"/>
                <a:gd name="connsiteY34-1760" fmla="*/ 1674 h 10000"/>
                <a:gd name="connsiteX35-1761" fmla="*/ 4041 w 10000"/>
                <a:gd name="connsiteY35-1762" fmla="*/ 1674 h 10000"/>
                <a:gd name="connsiteX36-1763" fmla="*/ 4521 w 10000"/>
                <a:gd name="connsiteY36-1764" fmla="*/ 1339 h 10000"/>
                <a:gd name="connsiteX37-1765" fmla="*/ 4999 w 10000"/>
                <a:gd name="connsiteY37-1766" fmla="*/ 1339 h 10000"/>
                <a:gd name="connsiteX38-1767" fmla="*/ 5479 w 10000"/>
                <a:gd name="connsiteY38-1768" fmla="*/ 1004 h 10000"/>
                <a:gd name="connsiteX39-1769" fmla="*/ 5718 w 10000"/>
                <a:gd name="connsiteY39-1770" fmla="*/ 1004 h 10000"/>
                <a:gd name="connsiteX40-1771" fmla="*/ 5958 w 10000"/>
                <a:gd name="connsiteY40-1772" fmla="*/ 669 h 10000"/>
                <a:gd name="connsiteX41-1773" fmla="*/ 6200 w 10000"/>
                <a:gd name="connsiteY41-1774" fmla="*/ 669 h 10000"/>
                <a:gd name="connsiteX42-1775" fmla="*/ 6435 w 10000"/>
                <a:gd name="connsiteY42-1776" fmla="*/ 669 h 10000"/>
                <a:gd name="connsiteX43-1777" fmla="*/ 6648 w 10000"/>
                <a:gd name="connsiteY43-1778" fmla="*/ 335 h 10000"/>
                <a:gd name="connsiteX44-1779" fmla="*/ 7124 w 10000"/>
                <a:gd name="connsiteY44-1780" fmla="*/ 0 h 10000"/>
                <a:gd name="connsiteX45-1781" fmla="*/ 7365 w 10000"/>
                <a:gd name="connsiteY45-1782" fmla="*/ 335 h 10000"/>
                <a:gd name="connsiteX46-1783" fmla="*/ 7604 w 10000"/>
                <a:gd name="connsiteY46-1784" fmla="*/ 335 h 10000"/>
                <a:gd name="connsiteX47-1785" fmla="*/ 8083 w 10000"/>
                <a:gd name="connsiteY47-1786" fmla="*/ 669 h 10000"/>
                <a:gd name="connsiteX48-1787" fmla="*/ 8563 w 10000"/>
                <a:gd name="connsiteY48-1788" fmla="*/ 1004 h 10000"/>
                <a:gd name="connsiteX49-1789" fmla="*/ 9281 w 10000"/>
                <a:gd name="connsiteY49-1790" fmla="*/ 1674 h 10000"/>
                <a:gd name="connsiteX50-1791" fmla="*/ 9522 w 10000"/>
                <a:gd name="connsiteY50-1792" fmla="*/ 2008 h 10000"/>
                <a:gd name="connsiteX51-1793" fmla="*/ 9758 w 10000"/>
                <a:gd name="connsiteY51-1794" fmla="*/ 2343 h 10000"/>
                <a:gd name="connsiteX52-1795" fmla="*/ 10000 w 10000"/>
                <a:gd name="connsiteY52-1796" fmla="*/ 2343 h 10000"/>
                <a:gd name="connsiteX53-1797" fmla="*/ 9758 w 10000"/>
                <a:gd name="connsiteY53-1798" fmla="*/ 2678 h 10000"/>
                <a:gd name="connsiteX54-1799" fmla="*/ 9758 w 10000"/>
                <a:gd name="connsiteY54-1800" fmla="*/ 3013 h 10000"/>
                <a:gd name="connsiteX55-1801" fmla="*/ 9281 w 10000"/>
                <a:gd name="connsiteY55-1802" fmla="*/ 3013 h 10000"/>
                <a:gd name="connsiteX56-1803" fmla="*/ 9041 w 10000"/>
                <a:gd name="connsiteY56-1804" fmla="*/ 3347 h 10000"/>
                <a:gd name="connsiteX57-1805" fmla="*/ 9041 w 10000"/>
                <a:gd name="connsiteY57-1806" fmla="*/ 3347 h 10000"/>
                <a:gd name="connsiteX0-1807" fmla="*/ 9041 w 10000"/>
                <a:gd name="connsiteY0-1808" fmla="*/ 3347 h 10000"/>
                <a:gd name="connsiteX1-1809" fmla="*/ 8803 w 10000"/>
                <a:gd name="connsiteY1-1810" fmla="*/ 3682 h 10000"/>
                <a:gd name="connsiteX2-1811" fmla="*/ 8324 w 10000"/>
                <a:gd name="connsiteY2-1812" fmla="*/ 4017 h 10000"/>
                <a:gd name="connsiteX3-1813" fmla="*/ 7845 w 10000"/>
                <a:gd name="connsiteY3-1814" fmla="*/ 4310 h 10000"/>
                <a:gd name="connsiteX4-1815" fmla="*/ 7124 w 10000"/>
                <a:gd name="connsiteY4-1816" fmla="*/ 5314 h 10000"/>
                <a:gd name="connsiteX5-1817" fmla="*/ 6435 w 10000"/>
                <a:gd name="connsiteY5-1818" fmla="*/ 5983 h 10000"/>
                <a:gd name="connsiteX6-1819" fmla="*/ 5718 w 10000"/>
                <a:gd name="connsiteY6-1820" fmla="*/ 6987 h 10000"/>
                <a:gd name="connsiteX7-1821" fmla="*/ 4760 w 10000"/>
                <a:gd name="connsiteY7-1822" fmla="*/ 8326 h 10000"/>
                <a:gd name="connsiteX8-1823" fmla="*/ 3802 w 10000"/>
                <a:gd name="connsiteY8-1824" fmla="*/ 10000 h 10000"/>
                <a:gd name="connsiteX9-1825" fmla="*/ 3324 w 10000"/>
                <a:gd name="connsiteY9-1826" fmla="*/ 8996 h 10000"/>
                <a:gd name="connsiteX10-1827" fmla="*/ 4041 w 10000"/>
                <a:gd name="connsiteY10-1828" fmla="*/ 7657 h 10000"/>
                <a:gd name="connsiteX11-1829" fmla="*/ 4760 w 10000"/>
                <a:gd name="connsiteY11-1830" fmla="*/ 6318 h 10000"/>
                <a:gd name="connsiteX12-1831" fmla="*/ 5239 w 10000"/>
                <a:gd name="connsiteY12-1832" fmla="*/ 5314 h 10000"/>
                <a:gd name="connsiteX13-1833" fmla="*/ 5718 w 10000"/>
                <a:gd name="connsiteY13-1834" fmla="*/ 4310 h 10000"/>
                <a:gd name="connsiteX14-1835" fmla="*/ 6200 w 10000"/>
                <a:gd name="connsiteY14-1836" fmla="*/ 3682 h 10000"/>
                <a:gd name="connsiteX15-1837" fmla="*/ 6435 w 10000"/>
                <a:gd name="connsiteY15-1838" fmla="*/ 3013 h 10000"/>
                <a:gd name="connsiteX16-1839" fmla="*/ 6435 w 10000"/>
                <a:gd name="connsiteY16-1840" fmla="*/ 2678 h 10000"/>
                <a:gd name="connsiteX17-1841" fmla="*/ 6435 w 10000"/>
                <a:gd name="connsiteY17-1842" fmla="*/ 2678 h 10000"/>
                <a:gd name="connsiteX18-1843" fmla="*/ 6200 w 10000"/>
                <a:gd name="connsiteY18-1844" fmla="*/ 2343 h 10000"/>
                <a:gd name="connsiteX19-1845" fmla="*/ 5958 w 10000"/>
                <a:gd name="connsiteY19-1846" fmla="*/ 2343 h 10000"/>
                <a:gd name="connsiteX20-1847" fmla="*/ 5718 w 10000"/>
                <a:gd name="connsiteY20-1848" fmla="*/ 2343 h 10000"/>
                <a:gd name="connsiteX21-1849" fmla="*/ 5479 w 10000"/>
                <a:gd name="connsiteY21-1850" fmla="*/ 2678 h 10000"/>
                <a:gd name="connsiteX22-1851" fmla="*/ 5239 w 10000"/>
                <a:gd name="connsiteY22-1852" fmla="*/ 2678 h 10000"/>
                <a:gd name="connsiteX23-1853" fmla="*/ 4760 w 10000"/>
                <a:gd name="connsiteY23-1854" fmla="*/ 2678 h 10000"/>
                <a:gd name="connsiteX24-1855" fmla="*/ 4281 w 10000"/>
                <a:gd name="connsiteY24-1856" fmla="*/ 3013 h 10000"/>
                <a:gd name="connsiteX25-1857" fmla="*/ 3802 w 10000"/>
                <a:gd name="connsiteY25-1858" fmla="*/ 3013 h 10000"/>
                <a:gd name="connsiteX26-1859" fmla="*/ 3082 w 10000"/>
                <a:gd name="connsiteY26-1860" fmla="*/ 3347 h 10000"/>
                <a:gd name="connsiteX27-1861" fmla="*/ 2364 w 10000"/>
                <a:gd name="connsiteY27-1862" fmla="*/ 3682 h 10000"/>
                <a:gd name="connsiteX28-1863" fmla="*/ 1647 w 10000"/>
                <a:gd name="connsiteY28-1864" fmla="*/ 4017 h 10000"/>
                <a:gd name="connsiteX29-1865" fmla="*/ 928 w 10000"/>
                <a:gd name="connsiteY29-1866" fmla="*/ 4017 h 10000"/>
                <a:gd name="connsiteX30-1867" fmla="*/ 477 w 10000"/>
                <a:gd name="connsiteY30-1868" fmla="*/ 4310 h 10000"/>
                <a:gd name="connsiteX31-1869" fmla="*/ 0 w 10000"/>
                <a:gd name="connsiteY31-1870" fmla="*/ 4310 h 10000"/>
                <a:gd name="connsiteX32-1871" fmla="*/ 2364 w 10000"/>
                <a:gd name="connsiteY32-1872" fmla="*/ 2008 h 10000"/>
                <a:gd name="connsiteX33-1873" fmla="*/ 3562 w 10000"/>
                <a:gd name="connsiteY33-1874" fmla="*/ 1674 h 10000"/>
                <a:gd name="connsiteX34-1875" fmla="*/ 4041 w 10000"/>
                <a:gd name="connsiteY34-1876" fmla="*/ 1674 h 10000"/>
                <a:gd name="connsiteX35-1877" fmla="*/ 4521 w 10000"/>
                <a:gd name="connsiteY35-1878" fmla="*/ 1339 h 10000"/>
                <a:gd name="connsiteX36-1879" fmla="*/ 4999 w 10000"/>
                <a:gd name="connsiteY36-1880" fmla="*/ 1339 h 10000"/>
                <a:gd name="connsiteX37-1881" fmla="*/ 5479 w 10000"/>
                <a:gd name="connsiteY37-1882" fmla="*/ 1004 h 10000"/>
                <a:gd name="connsiteX38-1883" fmla="*/ 5718 w 10000"/>
                <a:gd name="connsiteY38-1884" fmla="*/ 1004 h 10000"/>
                <a:gd name="connsiteX39-1885" fmla="*/ 5958 w 10000"/>
                <a:gd name="connsiteY39-1886" fmla="*/ 669 h 10000"/>
                <a:gd name="connsiteX40-1887" fmla="*/ 6200 w 10000"/>
                <a:gd name="connsiteY40-1888" fmla="*/ 669 h 10000"/>
                <a:gd name="connsiteX41-1889" fmla="*/ 6435 w 10000"/>
                <a:gd name="connsiteY41-1890" fmla="*/ 669 h 10000"/>
                <a:gd name="connsiteX42-1891" fmla="*/ 6648 w 10000"/>
                <a:gd name="connsiteY42-1892" fmla="*/ 335 h 10000"/>
                <a:gd name="connsiteX43-1893" fmla="*/ 7124 w 10000"/>
                <a:gd name="connsiteY43-1894" fmla="*/ 0 h 10000"/>
                <a:gd name="connsiteX44-1895" fmla="*/ 7365 w 10000"/>
                <a:gd name="connsiteY44-1896" fmla="*/ 335 h 10000"/>
                <a:gd name="connsiteX45-1897" fmla="*/ 7604 w 10000"/>
                <a:gd name="connsiteY45-1898" fmla="*/ 335 h 10000"/>
                <a:gd name="connsiteX46-1899" fmla="*/ 8083 w 10000"/>
                <a:gd name="connsiteY46-1900" fmla="*/ 669 h 10000"/>
                <a:gd name="connsiteX47-1901" fmla="*/ 8563 w 10000"/>
                <a:gd name="connsiteY47-1902" fmla="*/ 1004 h 10000"/>
                <a:gd name="connsiteX48-1903" fmla="*/ 9281 w 10000"/>
                <a:gd name="connsiteY48-1904" fmla="*/ 1674 h 10000"/>
                <a:gd name="connsiteX49-1905" fmla="*/ 9522 w 10000"/>
                <a:gd name="connsiteY49-1906" fmla="*/ 2008 h 10000"/>
                <a:gd name="connsiteX50-1907" fmla="*/ 9758 w 10000"/>
                <a:gd name="connsiteY50-1908" fmla="*/ 2343 h 10000"/>
                <a:gd name="connsiteX51-1909" fmla="*/ 10000 w 10000"/>
                <a:gd name="connsiteY51-1910" fmla="*/ 2343 h 10000"/>
                <a:gd name="connsiteX52-1911" fmla="*/ 9758 w 10000"/>
                <a:gd name="connsiteY52-1912" fmla="*/ 2678 h 10000"/>
                <a:gd name="connsiteX53-1913" fmla="*/ 9758 w 10000"/>
                <a:gd name="connsiteY53-1914" fmla="*/ 3013 h 10000"/>
                <a:gd name="connsiteX54-1915" fmla="*/ 9281 w 10000"/>
                <a:gd name="connsiteY54-1916" fmla="*/ 3013 h 10000"/>
                <a:gd name="connsiteX55-1917" fmla="*/ 9041 w 10000"/>
                <a:gd name="connsiteY55-1918" fmla="*/ 3347 h 10000"/>
                <a:gd name="connsiteX56-1919" fmla="*/ 9041 w 10000"/>
                <a:gd name="connsiteY56-1920" fmla="*/ 3347 h 10000"/>
                <a:gd name="connsiteX0-1921" fmla="*/ 9041 w 10000"/>
                <a:gd name="connsiteY0-1922" fmla="*/ 3347 h 10000"/>
                <a:gd name="connsiteX1-1923" fmla="*/ 8803 w 10000"/>
                <a:gd name="connsiteY1-1924" fmla="*/ 3682 h 10000"/>
                <a:gd name="connsiteX2-1925" fmla="*/ 8324 w 10000"/>
                <a:gd name="connsiteY2-1926" fmla="*/ 4017 h 10000"/>
                <a:gd name="connsiteX3-1927" fmla="*/ 7845 w 10000"/>
                <a:gd name="connsiteY3-1928" fmla="*/ 4310 h 10000"/>
                <a:gd name="connsiteX4-1929" fmla="*/ 7124 w 10000"/>
                <a:gd name="connsiteY4-1930" fmla="*/ 5314 h 10000"/>
                <a:gd name="connsiteX5-1931" fmla="*/ 6435 w 10000"/>
                <a:gd name="connsiteY5-1932" fmla="*/ 5983 h 10000"/>
                <a:gd name="connsiteX6-1933" fmla="*/ 5718 w 10000"/>
                <a:gd name="connsiteY6-1934" fmla="*/ 6987 h 10000"/>
                <a:gd name="connsiteX7-1935" fmla="*/ 4760 w 10000"/>
                <a:gd name="connsiteY7-1936" fmla="*/ 8326 h 10000"/>
                <a:gd name="connsiteX8-1937" fmla="*/ 3802 w 10000"/>
                <a:gd name="connsiteY8-1938" fmla="*/ 10000 h 10000"/>
                <a:gd name="connsiteX9-1939" fmla="*/ 3324 w 10000"/>
                <a:gd name="connsiteY9-1940" fmla="*/ 8996 h 10000"/>
                <a:gd name="connsiteX10-1941" fmla="*/ 4041 w 10000"/>
                <a:gd name="connsiteY10-1942" fmla="*/ 7657 h 10000"/>
                <a:gd name="connsiteX11-1943" fmla="*/ 4760 w 10000"/>
                <a:gd name="connsiteY11-1944" fmla="*/ 6318 h 10000"/>
                <a:gd name="connsiteX12-1945" fmla="*/ 5239 w 10000"/>
                <a:gd name="connsiteY12-1946" fmla="*/ 5314 h 10000"/>
                <a:gd name="connsiteX13-1947" fmla="*/ 5718 w 10000"/>
                <a:gd name="connsiteY13-1948" fmla="*/ 4310 h 10000"/>
                <a:gd name="connsiteX14-1949" fmla="*/ 6200 w 10000"/>
                <a:gd name="connsiteY14-1950" fmla="*/ 3682 h 10000"/>
                <a:gd name="connsiteX15-1951" fmla="*/ 6435 w 10000"/>
                <a:gd name="connsiteY15-1952" fmla="*/ 3013 h 10000"/>
                <a:gd name="connsiteX16-1953" fmla="*/ 6435 w 10000"/>
                <a:gd name="connsiteY16-1954" fmla="*/ 2678 h 10000"/>
                <a:gd name="connsiteX17-1955" fmla="*/ 6435 w 10000"/>
                <a:gd name="connsiteY17-1956" fmla="*/ 2678 h 10000"/>
                <a:gd name="connsiteX18-1957" fmla="*/ 6200 w 10000"/>
                <a:gd name="connsiteY18-1958" fmla="*/ 2343 h 10000"/>
                <a:gd name="connsiteX19-1959" fmla="*/ 5958 w 10000"/>
                <a:gd name="connsiteY19-1960" fmla="*/ 2343 h 10000"/>
                <a:gd name="connsiteX20-1961" fmla="*/ 5718 w 10000"/>
                <a:gd name="connsiteY20-1962" fmla="*/ 2343 h 10000"/>
                <a:gd name="connsiteX21-1963" fmla="*/ 5479 w 10000"/>
                <a:gd name="connsiteY21-1964" fmla="*/ 2678 h 10000"/>
                <a:gd name="connsiteX22-1965" fmla="*/ 5239 w 10000"/>
                <a:gd name="connsiteY22-1966" fmla="*/ 2678 h 10000"/>
                <a:gd name="connsiteX23-1967" fmla="*/ 4760 w 10000"/>
                <a:gd name="connsiteY23-1968" fmla="*/ 2678 h 10000"/>
                <a:gd name="connsiteX24-1969" fmla="*/ 4281 w 10000"/>
                <a:gd name="connsiteY24-1970" fmla="*/ 3013 h 10000"/>
                <a:gd name="connsiteX25-1971" fmla="*/ 3802 w 10000"/>
                <a:gd name="connsiteY25-1972" fmla="*/ 3013 h 10000"/>
                <a:gd name="connsiteX26-1973" fmla="*/ 3082 w 10000"/>
                <a:gd name="connsiteY26-1974" fmla="*/ 3347 h 10000"/>
                <a:gd name="connsiteX27-1975" fmla="*/ 2364 w 10000"/>
                <a:gd name="connsiteY27-1976" fmla="*/ 3682 h 10000"/>
                <a:gd name="connsiteX28-1977" fmla="*/ 1647 w 10000"/>
                <a:gd name="connsiteY28-1978" fmla="*/ 4017 h 10000"/>
                <a:gd name="connsiteX29-1979" fmla="*/ 928 w 10000"/>
                <a:gd name="connsiteY29-1980" fmla="*/ 4017 h 10000"/>
                <a:gd name="connsiteX30-1981" fmla="*/ 0 w 10000"/>
                <a:gd name="connsiteY30-1982" fmla="*/ 4310 h 10000"/>
                <a:gd name="connsiteX31-1983" fmla="*/ 2364 w 10000"/>
                <a:gd name="connsiteY31-1984" fmla="*/ 2008 h 10000"/>
                <a:gd name="connsiteX32-1985" fmla="*/ 3562 w 10000"/>
                <a:gd name="connsiteY32-1986" fmla="*/ 1674 h 10000"/>
                <a:gd name="connsiteX33-1987" fmla="*/ 4041 w 10000"/>
                <a:gd name="connsiteY33-1988" fmla="*/ 1674 h 10000"/>
                <a:gd name="connsiteX34-1989" fmla="*/ 4521 w 10000"/>
                <a:gd name="connsiteY34-1990" fmla="*/ 1339 h 10000"/>
                <a:gd name="connsiteX35-1991" fmla="*/ 4999 w 10000"/>
                <a:gd name="connsiteY35-1992" fmla="*/ 1339 h 10000"/>
                <a:gd name="connsiteX36-1993" fmla="*/ 5479 w 10000"/>
                <a:gd name="connsiteY36-1994" fmla="*/ 1004 h 10000"/>
                <a:gd name="connsiteX37-1995" fmla="*/ 5718 w 10000"/>
                <a:gd name="connsiteY37-1996" fmla="*/ 1004 h 10000"/>
                <a:gd name="connsiteX38-1997" fmla="*/ 5958 w 10000"/>
                <a:gd name="connsiteY38-1998" fmla="*/ 669 h 10000"/>
                <a:gd name="connsiteX39-1999" fmla="*/ 6200 w 10000"/>
                <a:gd name="connsiteY39-2000" fmla="*/ 669 h 10000"/>
                <a:gd name="connsiteX40-2001" fmla="*/ 6435 w 10000"/>
                <a:gd name="connsiteY40-2002" fmla="*/ 669 h 10000"/>
                <a:gd name="connsiteX41-2003" fmla="*/ 6648 w 10000"/>
                <a:gd name="connsiteY41-2004" fmla="*/ 335 h 10000"/>
                <a:gd name="connsiteX42-2005" fmla="*/ 7124 w 10000"/>
                <a:gd name="connsiteY42-2006" fmla="*/ 0 h 10000"/>
                <a:gd name="connsiteX43-2007" fmla="*/ 7365 w 10000"/>
                <a:gd name="connsiteY43-2008" fmla="*/ 335 h 10000"/>
                <a:gd name="connsiteX44-2009" fmla="*/ 7604 w 10000"/>
                <a:gd name="connsiteY44-2010" fmla="*/ 335 h 10000"/>
                <a:gd name="connsiteX45-2011" fmla="*/ 8083 w 10000"/>
                <a:gd name="connsiteY45-2012" fmla="*/ 669 h 10000"/>
                <a:gd name="connsiteX46-2013" fmla="*/ 8563 w 10000"/>
                <a:gd name="connsiteY46-2014" fmla="*/ 1004 h 10000"/>
                <a:gd name="connsiteX47-2015" fmla="*/ 9281 w 10000"/>
                <a:gd name="connsiteY47-2016" fmla="*/ 1674 h 10000"/>
                <a:gd name="connsiteX48-2017" fmla="*/ 9522 w 10000"/>
                <a:gd name="connsiteY48-2018" fmla="*/ 2008 h 10000"/>
                <a:gd name="connsiteX49-2019" fmla="*/ 9758 w 10000"/>
                <a:gd name="connsiteY49-2020" fmla="*/ 2343 h 10000"/>
                <a:gd name="connsiteX50-2021" fmla="*/ 10000 w 10000"/>
                <a:gd name="connsiteY50-2022" fmla="*/ 2343 h 10000"/>
                <a:gd name="connsiteX51-2023" fmla="*/ 9758 w 10000"/>
                <a:gd name="connsiteY51-2024" fmla="*/ 2678 h 10000"/>
                <a:gd name="connsiteX52-2025" fmla="*/ 9758 w 10000"/>
                <a:gd name="connsiteY52-2026" fmla="*/ 3013 h 10000"/>
                <a:gd name="connsiteX53-2027" fmla="*/ 9281 w 10000"/>
                <a:gd name="connsiteY53-2028" fmla="*/ 3013 h 10000"/>
                <a:gd name="connsiteX54-2029" fmla="*/ 9041 w 10000"/>
                <a:gd name="connsiteY54-2030" fmla="*/ 3347 h 10000"/>
                <a:gd name="connsiteX55-2031" fmla="*/ 9041 w 10000"/>
                <a:gd name="connsiteY55-2032" fmla="*/ 3347 h 10000"/>
                <a:gd name="connsiteX0-2033" fmla="*/ 8113 w 9072"/>
                <a:gd name="connsiteY0-2034" fmla="*/ 3347 h 10000"/>
                <a:gd name="connsiteX1-2035" fmla="*/ 7875 w 9072"/>
                <a:gd name="connsiteY1-2036" fmla="*/ 3682 h 10000"/>
                <a:gd name="connsiteX2-2037" fmla="*/ 7396 w 9072"/>
                <a:gd name="connsiteY2-2038" fmla="*/ 4017 h 10000"/>
                <a:gd name="connsiteX3-2039" fmla="*/ 6917 w 9072"/>
                <a:gd name="connsiteY3-2040" fmla="*/ 4310 h 10000"/>
                <a:gd name="connsiteX4-2041" fmla="*/ 6196 w 9072"/>
                <a:gd name="connsiteY4-2042" fmla="*/ 5314 h 10000"/>
                <a:gd name="connsiteX5-2043" fmla="*/ 5507 w 9072"/>
                <a:gd name="connsiteY5-2044" fmla="*/ 5983 h 10000"/>
                <a:gd name="connsiteX6-2045" fmla="*/ 4790 w 9072"/>
                <a:gd name="connsiteY6-2046" fmla="*/ 6987 h 10000"/>
                <a:gd name="connsiteX7-2047" fmla="*/ 3832 w 9072"/>
                <a:gd name="connsiteY7-2048" fmla="*/ 8326 h 10000"/>
                <a:gd name="connsiteX8-2049" fmla="*/ 2874 w 9072"/>
                <a:gd name="connsiteY8-2050" fmla="*/ 10000 h 10000"/>
                <a:gd name="connsiteX9-2051" fmla="*/ 2396 w 9072"/>
                <a:gd name="connsiteY9-2052" fmla="*/ 8996 h 10000"/>
                <a:gd name="connsiteX10-2053" fmla="*/ 3113 w 9072"/>
                <a:gd name="connsiteY10-2054" fmla="*/ 7657 h 10000"/>
                <a:gd name="connsiteX11-2055" fmla="*/ 3832 w 9072"/>
                <a:gd name="connsiteY11-2056" fmla="*/ 6318 h 10000"/>
                <a:gd name="connsiteX12-2057" fmla="*/ 4311 w 9072"/>
                <a:gd name="connsiteY12-2058" fmla="*/ 5314 h 10000"/>
                <a:gd name="connsiteX13-2059" fmla="*/ 4790 w 9072"/>
                <a:gd name="connsiteY13-2060" fmla="*/ 4310 h 10000"/>
                <a:gd name="connsiteX14-2061" fmla="*/ 5272 w 9072"/>
                <a:gd name="connsiteY14-2062" fmla="*/ 3682 h 10000"/>
                <a:gd name="connsiteX15-2063" fmla="*/ 5507 w 9072"/>
                <a:gd name="connsiteY15-2064" fmla="*/ 3013 h 10000"/>
                <a:gd name="connsiteX16-2065" fmla="*/ 5507 w 9072"/>
                <a:gd name="connsiteY16-2066" fmla="*/ 2678 h 10000"/>
                <a:gd name="connsiteX17-2067" fmla="*/ 5507 w 9072"/>
                <a:gd name="connsiteY17-2068" fmla="*/ 2678 h 10000"/>
                <a:gd name="connsiteX18-2069" fmla="*/ 5272 w 9072"/>
                <a:gd name="connsiteY18-2070" fmla="*/ 2343 h 10000"/>
                <a:gd name="connsiteX19-2071" fmla="*/ 5030 w 9072"/>
                <a:gd name="connsiteY19-2072" fmla="*/ 2343 h 10000"/>
                <a:gd name="connsiteX20-2073" fmla="*/ 4790 w 9072"/>
                <a:gd name="connsiteY20-2074" fmla="*/ 2343 h 10000"/>
                <a:gd name="connsiteX21-2075" fmla="*/ 4551 w 9072"/>
                <a:gd name="connsiteY21-2076" fmla="*/ 2678 h 10000"/>
                <a:gd name="connsiteX22-2077" fmla="*/ 4311 w 9072"/>
                <a:gd name="connsiteY22-2078" fmla="*/ 2678 h 10000"/>
                <a:gd name="connsiteX23-2079" fmla="*/ 3832 w 9072"/>
                <a:gd name="connsiteY23-2080" fmla="*/ 2678 h 10000"/>
                <a:gd name="connsiteX24-2081" fmla="*/ 3353 w 9072"/>
                <a:gd name="connsiteY24-2082" fmla="*/ 3013 h 10000"/>
                <a:gd name="connsiteX25-2083" fmla="*/ 2874 w 9072"/>
                <a:gd name="connsiteY25-2084" fmla="*/ 3013 h 10000"/>
                <a:gd name="connsiteX26-2085" fmla="*/ 2154 w 9072"/>
                <a:gd name="connsiteY26-2086" fmla="*/ 3347 h 10000"/>
                <a:gd name="connsiteX27-2087" fmla="*/ 1436 w 9072"/>
                <a:gd name="connsiteY27-2088" fmla="*/ 3682 h 10000"/>
                <a:gd name="connsiteX28-2089" fmla="*/ 719 w 9072"/>
                <a:gd name="connsiteY28-2090" fmla="*/ 4017 h 10000"/>
                <a:gd name="connsiteX29-2091" fmla="*/ 0 w 9072"/>
                <a:gd name="connsiteY29-2092" fmla="*/ 4017 h 10000"/>
                <a:gd name="connsiteX30-2093" fmla="*/ 1436 w 9072"/>
                <a:gd name="connsiteY30-2094" fmla="*/ 2008 h 10000"/>
                <a:gd name="connsiteX31-2095" fmla="*/ 2634 w 9072"/>
                <a:gd name="connsiteY31-2096" fmla="*/ 1674 h 10000"/>
                <a:gd name="connsiteX32-2097" fmla="*/ 3113 w 9072"/>
                <a:gd name="connsiteY32-2098" fmla="*/ 1674 h 10000"/>
                <a:gd name="connsiteX33-2099" fmla="*/ 3593 w 9072"/>
                <a:gd name="connsiteY33-2100" fmla="*/ 1339 h 10000"/>
                <a:gd name="connsiteX34-2101" fmla="*/ 4071 w 9072"/>
                <a:gd name="connsiteY34-2102" fmla="*/ 1339 h 10000"/>
                <a:gd name="connsiteX35-2103" fmla="*/ 4551 w 9072"/>
                <a:gd name="connsiteY35-2104" fmla="*/ 1004 h 10000"/>
                <a:gd name="connsiteX36-2105" fmla="*/ 4790 w 9072"/>
                <a:gd name="connsiteY36-2106" fmla="*/ 1004 h 10000"/>
                <a:gd name="connsiteX37-2107" fmla="*/ 5030 w 9072"/>
                <a:gd name="connsiteY37-2108" fmla="*/ 669 h 10000"/>
                <a:gd name="connsiteX38-2109" fmla="*/ 5272 w 9072"/>
                <a:gd name="connsiteY38-2110" fmla="*/ 669 h 10000"/>
                <a:gd name="connsiteX39-2111" fmla="*/ 5507 w 9072"/>
                <a:gd name="connsiteY39-2112" fmla="*/ 669 h 10000"/>
                <a:gd name="connsiteX40-2113" fmla="*/ 5720 w 9072"/>
                <a:gd name="connsiteY40-2114" fmla="*/ 335 h 10000"/>
                <a:gd name="connsiteX41-2115" fmla="*/ 6196 w 9072"/>
                <a:gd name="connsiteY41-2116" fmla="*/ 0 h 10000"/>
                <a:gd name="connsiteX42-2117" fmla="*/ 6437 w 9072"/>
                <a:gd name="connsiteY42-2118" fmla="*/ 335 h 10000"/>
                <a:gd name="connsiteX43-2119" fmla="*/ 6676 w 9072"/>
                <a:gd name="connsiteY43-2120" fmla="*/ 335 h 10000"/>
                <a:gd name="connsiteX44-2121" fmla="*/ 7155 w 9072"/>
                <a:gd name="connsiteY44-2122" fmla="*/ 669 h 10000"/>
                <a:gd name="connsiteX45-2123" fmla="*/ 7635 w 9072"/>
                <a:gd name="connsiteY45-2124" fmla="*/ 1004 h 10000"/>
                <a:gd name="connsiteX46-2125" fmla="*/ 8353 w 9072"/>
                <a:gd name="connsiteY46-2126" fmla="*/ 1674 h 10000"/>
                <a:gd name="connsiteX47-2127" fmla="*/ 8594 w 9072"/>
                <a:gd name="connsiteY47-2128" fmla="*/ 2008 h 10000"/>
                <a:gd name="connsiteX48-2129" fmla="*/ 8830 w 9072"/>
                <a:gd name="connsiteY48-2130" fmla="*/ 2343 h 10000"/>
                <a:gd name="connsiteX49-2131" fmla="*/ 9072 w 9072"/>
                <a:gd name="connsiteY49-2132" fmla="*/ 2343 h 10000"/>
                <a:gd name="connsiteX50-2133" fmla="*/ 8830 w 9072"/>
                <a:gd name="connsiteY50-2134" fmla="*/ 2678 h 10000"/>
                <a:gd name="connsiteX51-2135" fmla="*/ 8830 w 9072"/>
                <a:gd name="connsiteY51-2136" fmla="*/ 3013 h 10000"/>
                <a:gd name="connsiteX52-2137" fmla="*/ 8353 w 9072"/>
                <a:gd name="connsiteY52-2138" fmla="*/ 3013 h 10000"/>
                <a:gd name="connsiteX53-2139" fmla="*/ 8113 w 9072"/>
                <a:gd name="connsiteY53-2140" fmla="*/ 3347 h 10000"/>
                <a:gd name="connsiteX54-2141" fmla="*/ 8113 w 9072"/>
                <a:gd name="connsiteY54-2142" fmla="*/ 3347 h 10000"/>
                <a:gd name="connsiteX0-2143" fmla="*/ 8150 w 9207"/>
                <a:gd name="connsiteY0-2144" fmla="*/ 3347 h 10000"/>
                <a:gd name="connsiteX1-2145" fmla="*/ 7888 w 9207"/>
                <a:gd name="connsiteY1-2146" fmla="*/ 3682 h 10000"/>
                <a:gd name="connsiteX2-2147" fmla="*/ 7360 w 9207"/>
                <a:gd name="connsiteY2-2148" fmla="*/ 4017 h 10000"/>
                <a:gd name="connsiteX3-2149" fmla="*/ 6832 w 9207"/>
                <a:gd name="connsiteY3-2150" fmla="*/ 4310 h 10000"/>
                <a:gd name="connsiteX4-2151" fmla="*/ 6037 w 9207"/>
                <a:gd name="connsiteY4-2152" fmla="*/ 5314 h 10000"/>
                <a:gd name="connsiteX5-2153" fmla="*/ 5277 w 9207"/>
                <a:gd name="connsiteY5-2154" fmla="*/ 5983 h 10000"/>
                <a:gd name="connsiteX6-2155" fmla="*/ 4487 w 9207"/>
                <a:gd name="connsiteY6-2156" fmla="*/ 6987 h 10000"/>
                <a:gd name="connsiteX7-2157" fmla="*/ 3431 w 9207"/>
                <a:gd name="connsiteY7-2158" fmla="*/ 8326 h 10000"/>
                <a:gd name="connsiteX8-2159" fmla="*/ 2375 w 9207"/>
                <a:gd name="connsiteY8-2160" fmla="*/ 10000 h 10000"/>
                <a:gd name="connsiteX9-2161" fmla="*/ 1848 w 9207"/>
                <a:gd name="connsiteY9-2162" fmla="*/ 8996 h 10000"/>
                <a:gd name="connsiteX10-2163" fmla="*/ 2638 w 9207"/>
                <a:gd name="connsiteY10-2164" fmla="*/ 7657 h 10000"/>
                <a:gd name="connsiteX11-2165" fmla="*/ 3431 w 9207"/>
                <a:gd name="connsiteY11-2166" fmla="*/ 6318 h 10000"/>
                <a:gd name="connsiteX12-2167" fmla="*/ 3959 w 9207"/>
                <a:gd name="connsiteY12-2168" fmla="*/ 5314 h 10000"/>
                <a:gd name="connsiteX13-2169" fmla="*/ 4487 w 9207"/>
                <a:gd name="connsiteY13-2170" fmla="*/ 4310 h 10000"/>
                <a:gd name="connsiteX14-2171" fmla="*/ 5018 w 9207"/>
                <a:gd name="connsiteY14-2172" fmla="*/ 3682 h 10000"/>
                <a:gd name="connsiteX15-2173" fmla="*/ 5277 w 9207"/>
                <a:gd name="connsiteY15-2174" fmla="*/ 3013 h 10000"/>
                <a:gd name="connsiteX16-2175" fmla="*/ 5277 w 9207"/>
                <a:gd name="connsiteY16-2176" fmla="*/ 2678 h 10000"/>
                <a:gd name="connsiteX17-2177" fmla="*/ 5277 w 9207"/>
                <a:gd name="connsiteY17-2178" fmla="*/ 2678 h 10000"/>
                <a:gd name="connsiteX18-2179" fmla="*/ 5018 w 9207"/>
                <a:gd name="connsiteY18-2180" fmla="*/ 2343 h 10000"/>
                <a:gd name="connsiteX19-2181" fmla="*/ 4752 w 9207"/>
                <a:gd name="connsiteY19-2182" fmla="*/ 2343 h 10000"/>
                <a:gd name="connsiteX20-2183" fmla="*/ 4487 w 9207"/>
                <a:gd name="connsiteY20-2184" fmla="*/ 2343 h 10000"/>
                <a:gd name="connsiteX21-2185" fmla="*/ 4224 w 9207"/>
                <a:gd name="connsiteY21-2186" fmla="*/ 2678 h 10000"/>
                <a:gd name="connsiteX22-2187" fmla="*/ 3959 w 9207"/>
                <a:gd name="connsiteY22-2188" fmla="*/ 2678 h 10000"/>
                <a:gd name="connsiteX23-2189" fmla="*/ 3431 w 9207"/>
                <a:gd name="connsiteY23-2190" fmla="*/ 2678 h 10000"/>
                <a:gd name="connsiteX24-2191" fmla="*/ 2903 w 9207"/>
                <a:gd name="connsiteY24-2192" fmla="*/ 3013 h 10000"/>
                <a:gd name="connsiteX25-2193" fmla="*/ 2375 w 9207"/>
                <a:gd name="connsiteY25-2194" fmla="*/ 3013 h 10000"/>
                <a:gd name="connsiteX26-2195" fmla="*/ 1581 w 9207"/>
                <a:gd name="connsiteY26-2196" fmla="*/ 3347 h 10000"/>
                <a:gd name="connsiteX27-2197" fmla="*/ 790 w 9207"/>
                <a:gd name="connsiteY27-2198" fmla="*/ 3682 h 10000"/>
                <a:gd name="connsiteX28-2199" fmla="*/ 0 w 9207"/>
                <a:gd name="connsiteY28-2200" fmla="*/ 4017 h 10000"/>
                <a:gd name="connsiteX29-2201" fmla="*/ 790 w 9207"/>
                <a:gd name="connsiteY29-2202" fmla="*/ 2008 h 10000"/>
                <a:gd name="connsiteX30-2203" fmla="*/ 2110 w 9207"/>
                <a:gd name="connsiteY30-2204" fmla="*/ 1674 h 10000"/>
                <a:gd name="connsiteX31-2205" fmla="*/ 2638 w 9207"/>
                <a:gd name="connsiteY31-2206" fmla="*/ 1674 h 10000"/>
                <a:gd name="connsiteX32-2207" fmla="*/ 3168 w 9207"/>
                <a:gd name="connsiteY32-2208" fmla="*/ 1339 h 10000"/>
                <a:gd name="connsiteX33-2209" fmla="*/ 3694 w 9207"/>
                <a:gd name="connsiteY33-2210" fmla="*/ 1339 h 10000"/>
                <a:gd name="connsiteX34-2211" fmla="*/ 4224 w 9207"/>
                <a:gd name="connsiteY34-2212" fmla="*/ 1004 h 10000"/>
                <a:gd name="connsiteX35-2213" fmla="*/ 4487 w 9207"/>
                <a:gd name="connsiteY35-2214" fmla="*/ 1004 h 10000"/>
                <a:gd name="connsiteX36-2215" fmla="*/ 4752 w 9207"/>
                <a:gd name="connsiteY36-2216" fmla="*/ 669 h 10000"/>
                <a:gd name="connsiteX37-2217" fmla="*/ 5018 w 9207"/>
                <a:gd name="connsiteY37-2218" fmla="*/ 669 h 10000"/>
                <a:gd name="connsiteX38-2219" fmla="*/ 5277 w 9207"/>
                <a:gd name="connsiteY38-2220" fmla="*/ 669 h 10000"/>
                <a:gd name="connsiteX39-2221" fmla="*/ 5512 w 9207"/>
                <a:gd name="connsiteY39-2222" fmla="*/ 335 h 10000"/>
                <a:gd name="connsiteX40-2223" fmla="*/ 6037 w 9207"/>
                <a:gd name="connsiteY40-2224" fmla="*/ 0 h 10000"/>
                <a:gd name="connsiteX41-2225" fmla="*/ 6302 w 9207"/>
                <a:gd name="connsiteY41-2226" fmla="*/ 335 h 10000"/>
                <a:gd name="connsiteX42-2227" fmla="*/ 6566 w 9207"/>
                <a:gd name="connsiteY42-2228" fmla="*/ 335 h 10000"/>
                <a:gd name="connsiteX43-2229" fmla="*/ 7094 w 9207"/>
                <a:gd name="connsiteY43-2230" fmla="*/ 669 h 10000"/>
                <a:gd name="connsiteX44-2231" fmla="*/ 7623 w 9207"/>
                <a:gd name="connsiteY44-2232" fmla="*/ 1004 h 10000"/>
                <a:gd name="connsiteX45-2233" fmla="*/ 8414 w 9207"/>
                <a:gd name="connsiteY45-2234" fmla="*/ 1674 h 10000"/>
                <a:gd name="connsiteX46-2235" fmla="*/ 8680 w 9207"/>
                <a:gd name="connsiteY46-2236" fmla="*/ 2008 h 10000"/>
                <a:gd name="connsiteX47-2237" fmla="*/ 8940 w 9207"/>
                <a:gd name="connsiteY47-2238" fmla="*/ 2343 h 10000"/>
                <a:gd name="connsiteX48-2239" fmla="*/ 9207 w 9207"/>
                <a:gd name="connsiteY48-2240" fmla="*/ 2343 h 10000"/>
                <a:gd name="connsiteX49-2241" fmla="*/ 8940 w 9207"/>
                <a:gd name="connsiteY49-2242" fmla="*/ 2678 h 10000"/>
                <a:gd name="connsiteX50-2243" fmla="*/ 8940 w 9207"/>
                <a:gd name="connsiteY50-2244" fmla="*/ 3013 h 10000"/>
                <a:gd name="connsiteX51-2245" fmla="*/ 8414 w 9207"/>
                <a:gd name="connsiteY51-2246" fmla="*/ 3013 h 10000"/>
                <a:gd name="connsiteX52-2247" fmla="*/ 8150 w 9207"/>
                <a:gd name="connsiteY52-2248" fmla="*/ 3347 h 10000"/>
                <a:gd name="connsiteX53-2249" fmla="*/ 8150 w 9207"/>
                <a:gd name="connsiteY53-2250" fmla="*/ 3347 h 10000"/>
                <a:gd name="connsiteX0-2251" fmla="*/ 7994 w 9142"/>
                <a:gd name="connsiteY0-2252" fmla="*/ 3347 h 10000"/>
                <a:gd name="connsiteX1-2253" fmla="*/ 7709 w 9142"/>
                <a:gd name="connsiteY1-2254" fmla="*/ 3682 h 10000"/>
                <a:gd name="connsiteX2-2255" fmla="*/ 7136 w 9142"/>
                <a:gd name="connsiteY2-2256" fmla="*/ 4017 h 10000"/>
                <a:gd name="connsiteX3-2257" fmla="*/ 6562 w 9142"/>
                <a:gd name="connsiteY3-2258" fmla="*/ 4310 h 10000"/>
                <a:gd name="connsiteX4-2259" fmla="*/ 5699 w 9142"/>
                <a:gd name="connsiteY4-2260" fmla="*/ 5314 h 10000"/>
                <a:gd name="connsiteX5-2261" fmla="*/ 4874 w 9142"/>
                <a:gd name="connsiteY5-2262" fmla="*/ 5983 h 10000"/>
                <a:gd name="connsiteX6-2263" fmla="*/ 4015 w 9142"/>
                <a:gd name="connsiteY6-2264" fmla="*/ 6987 h 10000"/>
                <a:gd name="connsiteX7-2265" fmla="*/ 2869 w 9142"/>
                <a:gd name="connsiteY7-2266" fmla="*/ 8326 h 10000"/>
                <a:gd name="connsiteX8-2267" fmla="*/ 1722 w 9142"/>
                <a:gd name="connsiteY8-2268" fmla="*/ 10000 h 10000"/>
                <a:gd name="connsiteX9-2269" fmla="*/ 1149 w 9142"/>
                <a:gd name="connsiteY9-2270" fmla="*/ 8996 h 10000"/>
                <a:gd name="connsiteX10-2271" fmla="*/ 2007 w 9142"/>
                <a:gd name="connsiteY10-2272" fmla="*/ 7657 h 10000"/>
                <a:gd name="connsiteX11-2273" fmla="*/ 2869 w 9142"/>
                <a:gd name="connsiteY11-2274" fmla="*/ 6318 h 10000"/>
                <a:gd name="connsiteX12-2275" fmla="*/ 3442 w 9142"/>
                <a:gd name="connsiteY12-2276" fmla="*/ 5314 h 10000"/>
                <a:gd name="connsiteX13-2277" fmla="*/ 4015 w 9142"/>
                <a:gd name="connsiteY13-2278" fmla="*/ 4310 h 10000"/>
                <a:gd name="connsiteX14-2279" fmla="*/ 4592 w 9142"/>
                <a:gd name="connsiteY14-2280" fmla="*/ 3682 h 10000"/>
                <a:gd name="connsiteX15-2281" fmla="*/ 4874 w 9142"/>
                <a:gd name="connsiteY15-2282" fmla="*/ 3013 h 10000"/>
                <a:gd name="connsiteX16-2283" fmla="*/ 4874 w 9142"/>
                <a:gd name="connsiteY16-2284" fmla="*/ 2678 h 10000"/>
                <a:gd name="connsiteX17-2285" fmla="*/ 4874 w 9142"/>
                <a:gd name="connsiteY17-2286" fmla="*/ 2678 h 10000"/>
                <a:gd name="connsiteX18-2287" fmla="*/ 4592 w 9142"/>
                <a:gd name="connsiteY18-2288" fmla="*/ 2343 h 10000"/>
                <a:gd name="connsiteX19-2289" fmla="*/ 4303 w 9142"/>
                <a:gd name="connsiteY19-2290" fmla="*/ 2343 h 10000"/>
                <a:gd name="connsiteX20-2291" fmla="*/ 4015 w 9142"/>
                <a:gd name="connsiteY20-2292" fmla="*/ 2343 h 10000"/>
                <a:gd name="connsiteX21-2293" fmla="*/ 3730 w 9142"/>
                <a:gd name="connsiteY21-2294" fmla="*/ 2678 h 10000"/>
                <a:gd name="connsiteX22-2295" fmla="*/ 3442 w 9142"/>
                <a:gd name="connsiteY22-2296" fmla="*/ 2678 h 10000"/>
                <a:gd name="connsiteX23-2297" fmla="*/ 2869 w 9142"/>
                <a:gd name="connsiteY23-2298" fmla="*/ 2678 h 10000"/>
                <a:gd name="connsiteX24-2299" fmla="*/ 2295 w 9142"/>
                <a:gd name="connsiteY24-2300" fmla="*/ 3013 h 10000"/>
                <a:gd name="connsiteX25-2301" fmla="*/ 1722 w 9142"/>
                <a:gd name="connsiteY25-2302" fmla="*/ 3013 h 10000"/>
                <a:gd name="connsiteX26-2303" fmla="*/ 859 w 9142"/>
                <a:gd name="connsiteY26-2304" fmla="*/ 3347 h 10000"/>
                <a:gd name="connsiteX27-2305" fmla="*/ 0 w 9142"/>
                <a:gd name="connsiteY27-2306" fmla="*/ 3682 h 10000"/>
                <a:gd name="connsiteX28-2307" fmla="*/ 0 w 9142"/>
                <a:gd name="connsiteY28-2308" fmla="*/ 2008 h 10000"/>
                <a:gd name="connsiteX29-2309" fmla="*/ 1434 w 9142"/>
                <a:gd name="connsiteY29-2310" fmla="*/ 1674 h 10000"/>
                <a:gd name="connsiteX30-2311" fmla="*/ 2007 w 9142"/>
                <a:gd name="connsiteY30-2312" fmla="*/ 1674 h 10000"/>
                <a:gd name="connsiteX31-2313" fmla="*/ 2583 w 9142"/>
                <a:gd name="connsiteY31-2314" fmla="*/ 1339 h 10000"/>
                <a:gd name="connsiteX32-2315" fmla="*/ 3154 w 9142"/>
                <a:gd name="connsiteY32-2316" fmla="*/ 1339 h 10000"/>
                <a:gd name="connsiteX33-2317" fmla="*/ 3730 w 9142"/>
                <a:gd name="connsiteY33-2318" fmla="*/ 1004 h 10000"/>
                <a:gd name="connsiteX34-2319" fmla="*/ 4015 w 9142"/>
                <a:gd name="connsiteY34-2320" fmla="*/ 1004 h 10000"/>
                <a:gd name="connsiteX35-2321" fmla="*/ 4303 w 9142"/>
                <a:gd name="connsiteY35-2322" fmla="*/ 669 h 10000"/>
                <a:gd name="connsiteX36-2323" fmla="*/ 4592 w 9142"/>
                <a:gd name="connsiteY36-2324" fmla="*/ 669 h 10000"/>
                <a:gd name="connsiteX37-2325" fmla="*/ 4874 w 9142"/>
                <a:gd name="connsiteY37-2326" fmla="*/ 669 h 10000"/>
                <a:gd name="connsiteX38-2327" fmla="*/ 5129 w 9142"/>
                <a:gd name="connsiteY38-2328" fmla="*/ 335 h 10000"/>
                <a:gd name="connsiteX39-2329" fmla="*/ 5699 w 9142"/>
                <a:gd name="connsiteY39-2330" fmla="*/ 0 h 10000"/>
                <a:gd name="connsiteX40-2331" fmla="*/ 5987 w 9142"/>
                <a:gd name="connsiteY40-2332" fmla="*/ 335 h 10000"/>
                <a:gd name="connsiteX41-2333" fmla="*/ 6274 w 9142"/>
                <a:gd name="connsiteY41-2334" fmla="*/ 335 h 10000"/>
                <a:gd name="connsiteX42-2335" fmla="*/ 6847 w 9142"/>
                <a:gd name="connsiteY42-2336" fmla="*/ 669 h 10000"/>
                <a:gd name="connsiteX43-2337" fmla="*/ 7422 w 9142"/>
                <a:gd name="connsiteY43-2338" fmla="*/ 1004 h 10000"/>
                <a:gd name="connsiteX44-2339" fmla="*/ 8281 w 9142"/>
                <a:gd name="connsiteY44-2340" fmla="*/ 1674 h 10000"/>
                <a:gd name="connsiteX45-2341" fmla="*/ 8570 w 9142"/>
                <a:gd name="connsiteY45-2342" fmla="*/ 2008 h 10000"/>
                <a:gd name="connsiteX46-2343" fmla="*/ 8852 w 9142"/>
                <a:gd name="connsiteY46-2344" fmla="*/ 2343 h 10000"/>
                <a:gd name="connsiteX47-2345" fmla="*/ 9142 w 9142"/>
                <a:gd name="connsiteY47-2346" fmla="*/ 2343 h 10000"/>
                <a:gd name="connsiteX48-2347" fmla="*/ 8852 w 9142"/>
                <a:gd name="connsiteY48-2348" fmla="*/ 2678 h 10000"/>
                <a:gd name="connsiteX49-2349" fmla="*/ 8852 w 9142"/>
                <a:gd name="connsiteY49-2350" fmla="*/ 3013 h 10000"/>
                <a:gd name="connsiteX50-2351" fmla="*/ 8281 w 9142"/>
                <a:gd name="connsiteY50-2352" fmla="*/ 3013 h 10000"/>
                <a:gd name="connsiteX51-2353" fmla="*/ 7994 w 9142"/>
                <a:gd name="connsiteY51-2354" fmla="*/ 3347 h 10000"/>
                <a:gd name="connsiteX52-2355" fmla="*/ 7994 w 9142"/>
                <a:gd name="connsiteY52-2356" fmla="*/ 3347 h 10000"/>
                <a:gd name="connsiteX0-2357" fmla="*/ 8744 w 10000"/>
                <a:gd name="connsiteY0-2358" fmla="*/ 3347 h 10000"/>
                <a:gd name="connsiteX1-2359" fmla="*/ 8433 w 10000"/>
                <a:gd name="connsiteY1-2360" fmla="*/ 3682 h 10000"/>
                <a:gd name="connsiteX2-2361" fmla="*/ 7806 w 10000"/>
                <a:gd name="connsiteY2-2362" fmla="*/ 4017 h 10000"/>
                <a:gd name="connsiteX3-2363" fmla="*/ 7178 w 10000"/>
                <a:gd name="connsiteY3-2364" fmla="*/ 4310 h 10000"/>
                <a:gd name="connsiteX4-2365" fmla="*/ 6234 w 10000"/>
                <a:gd name="connsiteY4-2366" fmla="*/ 5314 h 10000"/>
                <a:gd name="connsiteX5-2367" fmla="*/ 5331 w 10000"/>
                <a:gd name="connsiteY5-2368" fmla="*/ 5983 h 10000"/>
                <a:gd name="connsiteX6-2369" fmla="*/ 4392 w 10000"/>
                <a:gd name="connsiteY6-2370" fmla="*/ 6987 h 10000"/>
                <a:gd name="connsiteX7-2371" fmla="*/ 3138 w 10000"/>
                <a:gd name="connsiteY7-2372" fmla="*/ 8326 h 10000"/>
                <a:gd name="connsiteX8-2373" fmla="*/ 1884 w 10000"/>
                <a:gd name="connsiteY8-2374" fmla="*/ 10000 h 10000"/>
                <a:gd name="connsiteX9-2375" fmla="*/ 1257 w 10000"/>
                <a:gd name="connsiteY9-2376" fmla="*/ 8996 h 10000"/>
                <a:gd name="connsiteX10-2377" fmla="*/ 2195 w 10000"/>
                <a:gd name="connsiteY10-2378" fmla="*/ 7657 h 10000"/>
                <a:gd name="connsiteX11-2379" fmla="*/ 3138 w 10000"/>
                <a:gd name="connsiteY11-2380" fmla="*/ 6318 h 10000"/>
                <a:gd name="connsiteX12-2381" fmla="*/ 3765 w 10000"/>
                <a:gd name="connsiteY12-2382" fmla="*/ 5314 h 10000"/>
                <a:gd name="connsiteX13-2383" fmla="*/ 4392 w 10000"/>
                <a:gd name="connsiteY13-2384" fmla="*/ 4310 h 10000"/>
                <a:gd name="connsiteX14-2385" fmla="*/ 5023 w 10000"/>
                <a:gd name="connsiteY14-2386" fmla="*/ 3682 h 10000"/>
                <a:gd name="connsiteX15-2387" fmla="*/ 5331 w 10000"/>
                <a:gd name="connsiteY15-2388" fmla="*/ 3013 h 10000"/>
                <a:gd name="connsiteX16-2389" fmla="*/ 5331 w 10000"/>
                <a:gd name="connsiteY16-2390" fmla="*/ 2678 h 10000"/>
                <a:gd name="connsiteX17-2391" fmla="*/ 5331 w 10000"/>
                <a:gd name="connsiteY17-2392" fmla="*/ 2678 h 10000"/>
                <a:gd name="connsiteX18-2393" fmla="*/ 5023 w 10000"/>
                <a:gd name="connsiteY18-2394" fmla="*/ 2343 h 10000"/>
                <a:gd name="connsiteX19-2395" fmla="*/ 4707 w 10000"/>
                <a:gd name="connsiteY19-2396" fmla="*/ 2343 h 10000"/>
                <a:gd name="connsiteX20-2397" fmla="*/ 4392 w 10000"/>
                <a:gd name="connsiteY20-2398" fmla="*/ 2343 h 10000"/>
                <a:gd name="connsiteX21-2399" fmla="*/ 4080 w 10000"/>
                <a:gd name="connsiteY21-2400" fmla="*/ 2678 h 10000"/>
                <a:gd name="connsiteX22-2401" fmla="*/ 3765 w 10000"/>
                <a:gd name="connsiteY22-2402" fmla="*/ 2678 h 10000"/>
                <a:gd name="connsiteX23-2403" fmla="*/ 3138 w 10000"/>
                <a:gd name="connsiteY23-2404" fmla="*/ 2678 h 10000"/>
                <a:gd name="connsiteX24-2405" fmla="*/ 2510 w 10000"/>
                <a:gd name="connsiteY24-2406" fmla="*/ 3013 h 10000"/>
                <a:gd name="connsiteX25-2407" fmla="*/ 1884 w 10000"/>
                <a:gd name="connsiteY25-2408" fmla="*/ 3013 h 10000"/>
                <a:gd name="connsiteX26-2409" fmla="*/ 940 w 10000"/>
                <a:gd name="connsiteY26-2410" fmla="*/ 3347 h 10000"/>
                <a:gd name="connsiteX27-2411" fmla="*/ 0 w 10000"/>
                <a:gd name="connsiteY27-2412" fmla="*/ 2008 h 10000"/>
                <a:gd name="connsiteX28-2413" fmla="*/ 1569 w 10000"/>
                <a:gd name="connsiteY28-2414" fmla="*/ 1674 h 10000"/>
                <a:gd name="connsiteX29-2415" fmla="*/ 2195 w 10000"/>
                <a:gd name="connsiteY29-2416" fmla="*/ 1674 h 10000"/>
                <a:gd name="connsiteX30-2417" fmla="*/ 2825 w 10000"/>
                <a:gd name="connsiteY30-2418" fmla="*/ 1339 h 10000"/>
                <a:gd name="connsiteX31-2419" fmla="*/ 3450 w 10000"/>
                <a:gd name="connsiteY31-2420" fmla="*/ 1339 h 10000"/>
                <a:gd name="connsiteX32-2421" fmla="*/ 4080 w 10000"/>
                <a:gd name="connsiteY32-2422" fmla="*/ 1004 h 10000"/>
                <a:gd name="connsiteX33-2423" fmla="*/ 4392 w 10000"/>
                <a:gd name="connsiteY33-2424" fmla="*/ 1004 h 10000"/>
                <a:gd name="connsiteX34-2425" fmla="*/ 4707 w 10000"/>
                <a:gd name="connsiteY34-2426" fmla="*/ 669 h 10000"/>
                <a:gd name="connsiteX35-2427" fmla="*/ 5023 w 10000"/>
                <a:gd name="connsiteY35-2428" fmla="*/ 669 h 10000"/>
                <a:gd name="connsiteX36-2429" fmla="*/ 5331 w 10000"/>
                <a:gd name="connsiteY36-2430" fmla="*/ 669 h 10000"/>
                <a:gd name="connsiteX37-2431" fmla="*/ 5610 w 10000"/>
                <a:gd name="connsiteY37-2432" fmla="*/ 335 h 10000"/>
                <a:gd name="connsiteX38-2433" fmla="*/ 6234 w 10000"/>
                <a:gd name="connsiteY38-2434" fmla="*/ 0 h 10000"/>
                <a:gd name="connsiteX39-2435" fmla="*/ 6549 w 10000"/>
                <a:gd name="connsiteY39-2436" fmla="*/ 335 h 10000"/>
                <a:gd name="connsiteX40-2437" fmla="*/ 6863 w 10000"/>
                <a:gd name="connsiteY40-2438" fmla="*/ 335 h 10000"/>
                <a:gd name="connsiteX41-2439" fmla="*/ 7490 w 10000"/>
                <a:gd name="connsiteY41-2440" fmla="*/ 669 h 10000"/>
                <a:gd name="connsiteX42-2441" fmla="*/ 8119 w 10000"/>
                <a:gd name="connsiteY42-2442" fmla="*/ 1004 h 10000"/>
                <a:gd name="connsiteX43-2443" fmla="*/ 9058 w 10000"/>
                <a:gd name="connsiteY43-2444" fmla="*/ 1674 h 10000"/>
                <a:gd name="connsiteX44-2445" fmla="*/ 9374 w 10000"/>
                <a:gd name="connsiteY44-2446" fmla="*/ 2008 h 10000"/>
                <a:gd name="connsiteX45-2447" fmla="*/ 9683 w 10000"/>
                <a:gd name="connsiteY45-2448" fmla="*/ 2343 h 10000"/>
                <a:gd name="connsiteX46-2449" fmla="*/ 10000 w 10000"/>
                <a:gd name="connsiteY46-2450" fmla="*/ 2343 h 10000"/>
                <a:gd name="connsiteX47-2451" fmla="*/ 9683 w 10000"/>
                <a:gd name="connsiteY47-2452" fmla="*/ 2678 h 10000"/>
                <a:gd name="connsiteX48-2453" fmla="*/ 9683 w 10000"/>
                <a:gd name="connsiteY48-2454" fmla="*/ 3013 h 10000"/>
                <a:gd name="connsiteX49-2455" fmla="*/ 9058 w 10000"/>
                <a:gd name="connsiteY49-2456" fmla="*/ 3013 h 10000"/>
                <a:gd name="connsiteX50-2457" fmla="*/ 8744 w 10000"/>
                <a:gd name="connsiteY50-2458" fmla="*/ 3347 h 10000"/>
                <a:gd name="connsiteX51-2459" fmla="*/ 8744 w 10000"/>
                <a:gd name="connsiteY51-2460" fmla="*/ 3347 h 10000"/>
                <a:gd name="connsiteX0-2461" fmla="*/ 8744 w 10000"/>
                <a:gd name="connsiteY0-2462" fmla="*/ 3347 h 10000"/>
                <a:gd name="connsiteX1-2463" fmla="*/ 8433 w 10000"/>
                <a:gd name="connsiteY1-2464" fmla="*/ 3682 h 10000"/>
                <a:gd name="connsiteX2-2465" fmla="*/ 7806 w 10000"/>
                <a:gd name="connsiteY2-2466" fmla="*/ 4017 h 10000"/>
                <a:gd name="connsiteX3-2467" fmla="*/ 7178 w 10000"/>
                <a:gd name="connsiteY3-2468" fmla="*/ 4310 h 10000"/>
                <a:gd name="connsiteX4-2469" fmla="*/ 6234 w 10000"/>
                <a:gd name="connsiteY4-2470" fmla="*/ 5314 h 10000"/>
                <a:gd name="connsiteX5-2471" fmla="*/ 5331 w 10000"/>
                <a:gd name="connsiteY5-2472" fmla="*/ 5983 h 10000"/>
                <a:gd name="connsiteX6-2473" fmla="*/ 4392 w 10000"/>
                <a:gd name="connsiteY6-2474" fmla="*/ 6987 h 10000"/>
                <a:gd name="connsiteX7-2475" fmla="*/ 3138 w 10000"/>
                <a:gd name="connsiteY7-2476" fmla="*/ 8326 h 10000"/>
                <a:gd name="connsiteX8-2477" fmla="*/ 1884 w 10000"/>
                <a:gd name="connsiteY8-2478" fmla="*/ 10000 h 10000"/>
                <a:gd name="connsiteX9-2479" fmla="*/ 1257 w 10000"/>
                <a:gd name="connsiteY9-2480" fmla="*/ 8996 h 10000"/>
                <a:gd name="connsiteX10-2481" fmla="*/ 2195 w 10000"/>
                <a:gd name="connsiteY10-2482" fmla="*/ 7657 h 10000"/>
                <a:gd name="connsiteX11-2483" fmla="*/ 3138 w 10000"/>
                <a:gd name="connsiteY11-2484" fmla="*/ 6318 h 10000"/>
                <a:gd name="connsiteX12-2485" fmla="*/ 3765 w 10000"/>
                <a:gd name="connsiteY12-2486" fmla="*/ 5314 h 10000"/>
                <a:gd name="connsiteX13-2487" fmla="*/ 4392 w 10000"/>
                <a:gd name="connsiteY13-2488" fmla="*/ 4310 h 10000"/>
                <a:gd name="connsiteX14-2489" fmla="*/ 5023 w 10000"/>
                <a:gd name="connsiteY14-2490" fmla="*/ 3682 h 10000"/>
                <a:gd name="connsiteX15-2491" fmla="*/ 5331 w 10000"/>
                <a:gd name="connsiteY15-2492" fmla="*/ 3013 h 10000"/>
                <a:gd name="connsiteX16-2493" fmla="*/ 5331 w 10000"/>
                <a:gd name="connsiteY16-2494" fmla="*/ 2678 h 10000"/>
                <a:gd name="connsiteX17-2495" fmla="*/ 5331 w 10000"/>
                <a:gd name="connsiteY17-2496" fmla="*/ 2678 h 10000"/>
                <a:gd name="connsiteX18-2497" fmla="*/ 5023 w 10000"/>
                <a:gd name="connsiteY18-2498" fmla="*/ 2343 h 10000"/>
                <a:gd name="connsiteX19-2499" fmla="*/ 4707 w 10000"/>
                <a:gd name="connsiteY19-2500" fmla="*/ 2343 h 10000"/>
                <a:gd name="connsiteX20-2501" fmla="*/ 4392 w 10000"/>
                <a:gd name="connsiteY20-2502" fmla="*/ 2343 h 10000"/>
                <a:gd name="connsiteX21-2503" fmla="*/ 4080 w 10000"/>
                <a:gd name="connsiteY21-2504" fmla="*/ 2678 h 10000"/>
                <a:gd name="connsiteX22-2505" fmla="*/ 3765 w 10000"/>
                <a:gd name="connsiteY22-2506" fmla="*/ 2678 h 10000"/>
                <a:gd name="connsiteX23-2507" fmla="*/ 3138 w 10000"/>
                <a:gd name="connsiteY23-2508" fmla="*/ 2678 h 10000"/>
                <a:gd name="connsiteX24-2509" fmla="*/ 2510 w 10000"/>
                <a:gd name="connsiteY24-2510" fmla="*/ 3013 h 10000"/>
                <a:gd name="connsiteX25-2511" fmla="*/ 1884 w 10000"/>
                <a:gd name="connsiteY25-2512" fmla="*/ 3013 h 10000"/>
                <a:gd name="connsiteX26-2513" fmla="*/ 0 w 10000"/>
                <a:gd name="connsiteY26-2514" fmla="*/ 2008 h 10000"/>
                <a:gd name="connsiteX27-2515" fmla="*/ 1569 w 10000"/>
                <a:gd name="connsiteY27-2516" fmla="*/ 1674 h 10000"/>
                <a:gd name="connsiteX28-2517" fmla="*/ 2195 w 10000"/>
                <a:gd name="connsiteY28-2518" fmla="*/ 1674 h 10000"/>
                <a:gd name="connsiteX29-2519" fmla="*/ 2825 w 10000"/>
                <a:gd name="connsiteY29-2520" fmla="*/ 1339 h 10000"/>
                <a:gd name="connsiteX30-2521" fmla="*/ 3450 w 10000"/>
                <a:gd name="connsiteY30-2522" fmla="*/ 1339 h 10000"/>
                <a:gd name="connsiteX31-2523" fmla="*/ 4080 w 10000"/>
                <a:gd name="connsiteY31-2524" fmla="*/ 1004 h 10000"/>
                <a:gd name="connsiteX32-2525" fmla="*/ 4392 w 10000"/>
                <a:gd name="connsiteY32-2526" fmla="*/ 1004 h 10000"/>
                <a:gd name="connsiteX33-2527" fmla="*/ 4707 w 10000"/>
                <a:gd name="connsiteY33-2528" fmla="*/ 669 h 10000"/>
                <a:gd name="connsiteX34-2529" fmla="*/ 5023 w 10000"/>
                <a:gd name="connsiteY34-2530" fmla="*/ 669 h 10000"/>
                <a:gd name="connsiteX35-2531" fmla="*/ 5331 w 10000"/>
                <a:gd name="connsiteY35-2532" fmla="*/ 669 h 10000"/>
                <a:gd name="connsiteX36-2533" fmla="*/ 5610 w 10000"/>
                <a:gd name="connsiteY36-2534" fmla="*/ 335 h 10000"/>
                <a:gd name="connsiteX37-2535" fmla="*/ 6234 w 10000"/>
                <a:gd name="connsiteY37-2536" fmla="*/ 0 h 10000"/>
                <a:gd name="connsiteX38-2537" fmla="*/ 6549 w 10000"/>
                <a:gd name="connsiteY38-2538" fmla="*/ 335 h 10000"/>
                <a:gd name="connsiteX39-2539" fmla="*/ 6863 w 10000"/>
                <a:gd name="connsiteY39-2540" fmla="*/ 335 h 10000"/>
                <a:gd name="connsiteX40-2541" fmla="*/ 7490 w 10000"/>
                <a:gd name="connsiteY40-2542" fmla="*/ 669 h 10000"/>
                <a:gd name="connsiteX41-2543" fmla="*/ 8119 w 10000"/>
                <a:gd name="connsiteY41-2544" fmla="*/ 1004 h 10000"/>
                <a:gd name="connsiteX42-2545" fmla="*/ 9058 w 10000"/>
                <a:gd name="connsiteY42-2546" fmla="*/ 1674 h 10000"/>
                <a:gd name="connsiteX43-2547" fmla="*/ 9374 w 10000"/>
                <a:gd name="connsiteY43-2548" fmla="*/ 2008 h 10000"/>
                <a:gd name="connsiteX44-2549" fmla="*/ 9683 w 10000"/>
                <a:gd name="connsiteY44-2550" fmla="*/ 2343 h 10000"/>
                <a:gd name="connsiteX45-2551" fmla="*/ 10000 w 10000"/>
                <a:gd name="connsiteY45-2552" fmla="*/ 2343 h 10000"/>
                <a:gd name="connsiteX46-2553" fmla="*/ 9683 w 10000"/>
                <a:gd name="connsiteY46-2554" fmla="*/ 2678 h 10000"/>
                <a:gd name="connsiteX47-2555" fmla="*/ 9683 w 10000"/>
                <a:gd name="connsiteY47-2556" fmla="*/ 3013 h 10000"/>
                <a:gd name="connsiteX48-2557" fmla="*/ 9058 w 10000"/>
                <a:gd name="connsiteY48-2558" fmla="*/ 3013 h 10000"/>
                <a:gd name="connsiteX49-2559" fmla="*/ 8744 w 10000"/>
                <a:gd name="connsiteY49-2560" fmla="*/ 3347 h 10000"/>
                <a:gd name="connsiteX50-2561" fmla="*/ 8744 w 10000"/>
                <a:gd name="connsiteY50-2562" fmla="*/ 3347 h 10000"/>
                <a:gd name="connsiteX0-2563" fmla="*/ 7487 w 8743"/>
                <a:gd name="connsiteY0-2564" fmla="*/ 3347 h 10000"/>
                <a:gd name="connsiteX1-2565" fmla="*/ 7176 w 8743"/>
                <a:gd name="connsiteY1-2566" fmla="*/ 3682 h 10000"/>
                <a:gd name="connsiteX2-2567" fmla="*/ 6549 w 8743"/>
                <a:gd name="connsiteY2-2568" fmla="*/ 4017 h 10000"/>
                <a:gd name="connsiteX3-2569" fmla="*/ 5921 w 8743"/>
                <a:gd name="connsiteY3-2570" fmla="*/ 4310 h 10000"/>
                <a:gd name="connsiteX4-2571" fmla="*/ 4977 w 8743"/>
                <a:gd name="connsiteY4-2572" fmla="*/ 5314 h 10000"/>
                <a:gd name="connsiteX5-2573" fmla="*/ 4074 w 8743"/>
                <a:gd name="connsiteY5-2574" fmla="*/ 5983 h 10000"/>
                <a:gd name="connsiteX6-2575" fmla="*/ 3135 w 8743"/>
                <a:gd name="connsiteY6-2576" fmla="*/ 6987 h 10000"/>
                <a:gd name="connsiteX7-2577" fmla="*/ 1881 w 8743"/>
                <a:gd name="connsiteY7-2578" fmla="*/ 8326 h 10000"/>
                <a:gd name="connsiteX8-2579" fmla="*/ 627 w 8743"/>
                <a:gd name="connsiteY8-2580" fmla="*/ 10000 h 10000"/>
                <a:gd name="connsiteX9-2581" fmla="*/ 0 w 8743"/>
                <a:gd name="connsiteY9-2582" fmla="*/ 8996 h 10000"/>
                <a:gd name="connsiteX10-2583" fmla="*/ 938 w 8743"/>
                <a:gd name="connsiteY10-2584" fmla="*/ 7657 h 10000"/>
                <a:gd name="connsiteX11-2585" fmla="*/ 1881 w 8743"/>
                <a:gd name="connsiteY11-2586" fmla="*/ 6318 h 10000"/>
                <a:gd name="connsiteX12-2587" fmla="*/ 2508 w 8743"/>
                <a:gd name="connsiteY12-2588" fmla="*/ 5314 h 10000"/>
                <a:gd name="connsiteX13-2589" fmla="*/ 3135 w 8743"/>
                <a:gd name="connsiteY13-2590" fmla="*/ 4310 h 10000"/>
                <a:gd name="connsiteX14-2591" fmla="*/ 3766 w 8743"/>
                <a:gd name="connsiteY14-2592" fmla="*/ 3682 h 10000"/>
                <a:gd name="connsiteX15-2593" fmla="*/ 4074 w 8743"/>
                <a:gd name="connsiteY15-2594" fmla="*/ 3013 h 10000"/>
                <a:gd name="connsiteX16-2595" fmla="*/ 4074 w 8743"/>
                <a:gd name="connsiteY16-2596" fmla="*/ 2678 h 10000"/>
                <a:gd name="connsiteX17-2597" fmla="*/ 4074 w 8743"/>
                <a:gd name="connsiteY17-2598" fmla="*/ 2678 h 10000"/>
                <a:gd name="connsiteX18-2599" fmla="*/ 3766 w 8743"/>
                <a:gd name="connsiteY18-2600" fmla="*/ 2343 h 10000"/>
                <a:gd name="connsiteX19-2601" fmla="*/ 3450 w 8743"/>
                <a:gd name="connsiteY19-2602" fmla="*/ 2343 h 10000"/>
                <a:gd name="connsiteX20-2603" fmla="*/ 3135 w 8743"/>
                <a:gd name="connsiteY20-2604" fmla="*/ 2343 h 10000"/>
                <a:gd name="connsiteX21-2605" fmla="*/ 2823 w 8743"/>
                <a:gd name="connsiteY21-2606" fmla="*/ 2678 h 10000"/>
                <a:gd name="connsiteX22-2607" fmla="*/ 2508 w 8743"/>
                <a:gd name="connsiteY22-2608" fmla="*/ 2678 h 10000"/>
                <a:gd name="connsiteX23-2609" fmla="*/ 1881 w 8743"/>
                <a:gd name="connsiteY23-2610" fmla="*/ 2678 h 10000"/>
                <a:gd name="connsiteX24-2611" fmla="*/ 1253 w 8743"/>
                <a:gd name="connsiteY24-2612" fmla="*/ 3013 h 10000"/>
                <a:gd name="connsiteX25-2613" fmla="*/ 627 w 8743"/>
                <a:gd name="connsiteY25-2614" fmla="*/ 3013 h 10000"/>
                <a:gd name="connsiteX26-2615" fmla="*/ 312 w 8743"/>
                <a:gd name="connsiteY26-2616" fmla="*/ 1674 h 10000"/>
                <a:gd name="connsiteX27-2617" fmla="*/ 938 w 8743"/>
                <a:gd name="connsiteY27-2618" fmla="*/ 1674 h 10000"/>
                <a:gd name="connsiteX28-2619" fmla="*/ 1568 w 8743"/>
                <a:gd name="connsiteY28-2620" fmla="*/ 1339 h 10000"/>
                <a:gd name="connsiteX29-2621" fmla="*/ 2193 w 8743"/>
                <a:gd name="connsiteY29-2622" fmla="*/ 1339 h 10000"/>
                <a:gd name="connsiteX30-2623" fmla="*/ 2823 w 8743"/>
                <a:gd name="connsiteY30-2624" fmla="*/ 1004 h 10000"/>
                <a:gd name="connsiteX31-2625" fmla="*/ 3135 w 8743"/>
                <a:gd name="connsiteY31-2626" fmla="*/ 1004 h 10000"/>
                <a:gd name="connsiteX32-2627" fmla="*/ 3450 w 8743"/>
                <a:gd name="connsiteY32-2628" fmla="*/ 669 h 10000"/>
                <a:gd name="connsiteX33-2629" fmla="*/ 3766 w 8743"/>
                <a:gd name="connsiteY33-2630" fmla="*/ 669 h 10000"/>
                <a:gd name="connsiteX34-2631" fmla="*/ 4074 w 8743"/>
                <a:gd name="connsiteY34-2632" fmla="*/ 669 h 10000"/>
                <a:gd name="connsiteX35-2633" fmla="*/ 4353 w 8743"/>
                <a:gd name="connsiteY35-2634" fmla="*/ 335 h 10000"/>
                <a:gd name="connsiteX36-2635" fmla="*/ 4977 w 8743"/>
                <a:gd name="connsiteY36-2636" fmla="*/ 0 h 10000"/>
                <a:gd name="connsiteX37-2637" fmla="*/ 5292 w 8743"/>
                <a:gd name="connsiteY37-2638" fmla="*/ 335 h 10000"/>
                <a:gd name="connsiteX38-2639" fmla="*/ 5606 w 8743"/>
                <a:gd name="connsiteY38-2640" fmla="*/ 335 h 10000"/>
                <a:gd name="connsiteX39-2641" fmla="*/ 6233 w 8743"/>
                <a:gd name="connsiteY39-2642" fmla="*/ 669 h 10000"/>
                <a:gd name="connsiteX40-2643" fmla="*/ 6862 w 8743"/>
                <a:gd name="connsiteY40-2644" fmla="*/ 1004 h 10000"/>
                <a:gd name="connsiteX41-2645" fmla="*/ 7801 w 8743"/>
                <a:gd name="connsiteY41-2646" fmla="*/ 1674 h 10000"/>
                <a:gd name="connsiteX42-2647" fmla="*/ 8117 w 8743"/>
                <a:gd name="connsiteY42-2648" fmla="*/ 2008 h 10000"/>
                <a:gd name="connsiteX43-2649" fmla="*/ 8426 w 8743"/>
                <a:gd name="connsiteY43-2650" fmla="*/ 2343 h 10000"/>
                <a:gd name="connsiteX44-2651" fmla="*/ 8743 w 8743"/>
                <a:gd name="connsiteY44-2652" fmla="*/ 2343 h 10000"/>
                <a:gd name="connsiteX45-2653" fmla="*/ 8426 w 8743"/>
                <a:gd name="connsiteY45-2654" fmla="*/ 2678 h 10000"/>
                <a:gd name="connsiteX46-2655" fmla="*/ 8426 w 8743"/>
                <a:gd name="connsiteY46-2656" fmla="*/ 3013 h 10000"/>
                <a:gd name="connsiteX47-2657" fmla="*/ 7801 w 8743"/>
                <a:gd name="connsiteY47-2658" fmla="*/ 3013 h 10000"/>
                <a:gd name="connsiteX48-2659" fmla="*/ 7487 w 8743"/>
                <a:gd name="connsiteY48-2660" fmla="*/ 3347 h 10000"/>
                <a:gd name="connsiteX49-2661" fmla="*/ 7487 w 8743"/>
                <a:gd name="connsiteY49-2662" fmla="*/ 3347 h 10000"/>
                <a:gd name="connsiteX0-2663" fmla="*/ 8563 w 10000"/>
                <a:gd name="connsiteY0-2664" fmla="*/ 3347 h 10000"/>
                <a:gd name="connsiteX1-2665" fmla="*/ 8208 w 10000"/>
                <a:gd name="connsiteY1-2666" fmla="*/ 3682 h 10000"/>
                <a:gd name="connsiteX2-2667" fmla="*/ 7491 w 10000"/>
                <a:gd name="connsiteY2-2668" fmla="*/ 4017 h 10000"/>
                <a:gd name="connsiteX3-2669" fmla="*/ 6772 w 10000"/>
                <a:gd name="connsiteY3-2670" fmla="*/ 4310 h 10000"/>
                <a:gd name="connsiteX4-2671" fmla="*/ 5693 w 10000"/>
                <a:gd name="connsiteY4-2672" fmla="*/ 5314 h 10000"/>
                <a:gd name="connsiteX5-2673" fmla="*/ 4660 w 10000"/>
                <a:gd name="connsiteY5-2674" fmla="*/ 5983 h 10000"/>
                <a:gd name="connsiteX6-2675" fmla="*/ 3586 w 10000"/>
                <a:gd name="connsiteY6-2676" fmla="*/ 6987 h 10000"/>
                <a:gd name="connsiteX7-2677" fmla="*/ 2151 w 10000"/>
                <a:gd name="connsiteY7-2678" fmla="*/ 8326 h 10000"/>
                <a:gd name="connsiteX8-2679" fmla="*/ 717 w 10000"/>
                <a:gd name="connsiteY8-2680" fmla="*/ 10000 h 10000"/>
                <a:gd name="connsiteX9-2681" fmla="*/ 0 w 10000"/>
                <a:gd name="connsiteY9-2682" fmla="*/ 8996 h 10000"/>
                <a:gd name="connsiteX10-2683" fmla="*/ 1073 w 10000"/>
                <a:gd name="connsiteY10-2684" fmla="*/ 7657 h 10000"/>
                <a:gd name="connsiteX11-2685" fmla="*/ 2151 w 10000"/>
                <a:gd name="connsiteY11-2686" fmla="*/ 6318 h 10000"/>
                <a:gd name="connsiteX12-2687" fmla="*/ 2869 w 10000"/>
                <a:gd name="connsiteY12-2688" fmla="*/ 5314 h 10000"/>
                <a:gd name="connsiteX13-2689" fmla="*/ 3586 w 10000"/>
                <a:gd name="connsiteY13-2690" fmla="*/ 4310 h 10000"/>
                <a:gd name="connsiteX14-2691" fmla="*/ 4307 w 10000"/>
                <a:gd name="connsiteY14-2692" fmla="*/ 3682 h 10000"/>
                <a:gd name="connsiteX15-2693" fmla="*/ 4660 w 10000"/>
                <a:gd name="connsiteY15-2694" fmla="*/ 3013 h 10000"/>
                <a:gd name="connsiteX16-2695" fmla="*/ 4660 w 10000"/>
                <a:gd name="connsiteY16-2696" fmla="*/ 2678 h 10000"/>
                <a:gd name="connsiteX17-2697" fmla="*/ 4660 w 10000"/>
                <a:gd name="connsiteY17-2698" fmla="*/ 2678 h 10000"/>
                <a:gd name="connsiteX18-2699" fmla="*/ 4307 w 10000"/>
                <a:gd name="connsiteY18-2700" fmla="*/ 2343 h 10000"/>
                <a:gd name="connsiteX19-2701" fmla="*/ 3946 w 10000"/>
                <a:gd name="connsiteY19-2702" fmla="*/ 2343 h 10000"/>
                <a:gd name="connsiteX20-2703" fmla="*/ 3586 w 10000"/>
                <a:gd name="connsiteY20-2704" fmla="*/ 2343 h 10000"/>
                <a:gd name="connsiteX21-2705" fmla="*/ 3229 w 10000"/>
                <a:gd name="connsiteY21-2706" fmla="*/ 2678 h 10000"/>
                <a:gd name="connsiteX22-2707" fmla="*/ 2869 w 10000"/>
                <a:gd name="connsiteY22-2708" fmla="*/ 2678 h 10000"/>
                <a:gd name="connsiteX23-2709" fmla="*/ 2151 w 10000"/>
                <a:gd name="connsiteY23-2710" fmla="*/ 2678 h 10000"/>
                <a:gd name="connsiteX24-2711" fmla="*/ 1433 w 10000"/>
                <a:gd name="connsiteY24-2712" fmla="*/ 3013 h 10000"/>
                <a:gd name="connsiteX25-2713" fmla="*/ 717 w 10000"/>
                <a:gd name="connsiteY25-2714" fmla="*/ 3013 h 10000"/>
                <a:gd name="connsiteX26-2715" fmla="*/ 1073 w 10000"/>
                <a:gd name="connsiteY26-2716" fmla="*/ 1674 h 10000"/>
                <a:gd name="connsiteX27-2717" fmla="*/ 1793 w 10000"/>
                <a:gd name="connsiteY27-2718" fmla="*/ 1339 h 10000"/>
                <a:gd name="connsiteX28-2719" fmla="*/ 2508 w 10000"/>
                <a:gd name="connsiteY28-2720" fmla="*/ 1339 h 10000"/>
                <a:gd name="connsiteX29-2721" fmla="*/ 3229 w 10000"/>
                <a:gd name="connsiteY29-2722" fmla="*/ 1004 h 10000"/>
                <a:gd name="connsiteX30-2723" fmla="*/ 3586 w 10000"/>
                <a:gd name="connsiteY30-2724" fmla="*/ 1004 h 10000"/>
                <a:gd name="connsiteX31-2725" fmla="*/ 3946 w 10000"/>
                <a:gd name="connsiteY31-2726" fmla="*/ 669 h 10000"/>
                <a:gd name="connsiteX32-2727" fmla="*/ 4307 w 10000"/>
                <a:gd name="connsiteY32-2728" fmla="*/ 669 h 10000"/>
                <a:gd name="connsiteX33-2729" fmla="*/ 4660 w 10000"/>
                <a:gd name="connsiteY33-2730" fmla="*/ 669 h 10000"/>
                <a:gd name="connsiteX34-2731" fmla="*/ 4979 w 10000"/>
                <a:gd name="connsiteY34-2732" fmla="*/ 335 h 10000"/>
                <a:gd name="connsiteX35-2733" fmla="*/ 5693 w 10000"/>
                <a:gd name="connsiteY35-2734" fmla="*/ 0 h 10000"/>
                <a:gd name="connsiteX36-2735" fmla="*/ 6053 w 10000"/>
                <a:gd name="connsiteY36-2736" fmla="*/ 335 h 10000"/>
                <a:gd name="connsiteX37-2737" fmla="*/ 6412 w 10000"/>
                <a:gd name="connsiteY37-2738" fmla="*/ 335 h 10000"/>
                <a:gd name="connsiteX38-2739" fmla="*/ 7129 w 10000"/>
                <a:gd name="connsiteY38-2740" fmla="*/ 669 h 10000"/>
                <a:gd name="connsiteX39-2741" fmla="*/ 7849 w 10000"/>
                <a:gd name="connsiteY39-2742" fmla="*/ 1004 h 10000"/>
                <a:gd name="connsiteX40-2743" fmla="*/ 8923 w 10000"/>
                <a:gd name="connsiteY40-2744" fmla="*/ 1674 h 10000"/>
                <a:gd name="connsiteX41-2745" fmla="*/ 9284 w 10000"/>
                <a:gd name="connsiteY41-2746" fmla="*/ 2008 h 10000"/>
                <a:gd name="connsiteX42-2747" fmla="*/ 9637 w 10000"/>
                <a:gd name="connsiteY42-2748" fmla="*/ 2343 h 10000"/>
                <a:gd name="connsiteX43-2749" fmla="*/ 10000 w 10000"/>
                <a:gd name="connsiteY43-2750" fmla="*/ 2343 h 10000"/>
                <a:gd name="connsiteX44-2751" fmla="*/ 9637 w 10000"/>
                <a:gd name="connsiteY44-2752" fmla="*/ 2678 h 10000"/>
                <a:gd name="connsiteX45-2753" fmla="*/ 9637 w 10000"/>
                <a:gd name="connsiteY45-2754" fmla="*/ 3013 h 10000"/>
                <a:gd name="connsiteX46-2755" fmla="*/ 8923 w 10000"/>
                <a:gd name="connsiteY46-2756" fmla="*/ 3013 h 10000"/>
                <a:gd name="connsiteX47-2757" fmla="*/ 8563 w 10000"/>
                <a:gd name="connsiteY47-2758" fmla="*/ 3347 h 10000"/>
                <a:gd name="connsiteX48-2759" fmla="*/ 8563 w 10000"/>
                <a:gd name="connsiteY48-2760" fmla="*/ 3347 h 10000"/>
                <a:gd name="connsiteX0-2761" fmla="*/ 8563 w 10000"/>
                <a:gd name="connsiteY0-2762" fmla="*/ 3347 h 10000"/>
                <a:gd name="connsiteX1-2763" fmla="*/ 8208 w 10000"/>
                <a:gd name="connsiteY1-2764" fmla="*/ 3682 h 10000"/>
                <a:gd name="connsiteX2-2765" fmla="*/ 7491 w 10000"/>
                <a:gd name="connsiteY2-2766" fmla="*/ 4017 h 10000"/>
                <a:gd name="connsiteX3-2767" fmla="*/ 6772 w 10000"/>
                <a:gd name="connsiteY3-2768" fmla="*/ 4310 h 10000"/>
                <a:gd name="connsiteX4-2769" fmla="*/ 5693 w 10000"/>
                <a:gd name="connsiteY4-2770" fmla="*/ 5314 h 10000"/>
                <a:gd name="connsiteX5-2771" fmla="*/ 4660 w 10000"/>
                <a:gd name="connsiteY5-2772" fmla="*/ 5983 h 10000"/>
                <a:gd name="connsiteX6-2773" fmla="*/ 3586 w 10000"/>
                <a:gd name="connsiteY6-2774" fmla="*/ 6987 h 10000"/>
                <a:gd name="connsiteX7-2775" fmla="*/ 2151 w 10000"/>
                <a:gd name="connsiteY7-2776" fmla="*/ 8326 h 10000"/>
                <a:gd name="connsiteX8-2777" fmla="*/ 717 w 10000"/>
                <a:gd name="connsiteY8-2778" fmla="*/ 10000 h 10000"/>
                <a:gd name="connsiteX9-2779" fmla="*/ 0 w 10000"/>
                <a:gd name="connsiteY9-2780" fmla="*/ 8996 h 10000"/>
                <a:gd name="connsiteX10-2781" fmla="*/ 1073 w 10000"/>
                <a:gd name="connsiteY10-2782" fmla="*/ 7657 h 10000"/>
                <a:gd name="connsiteX11-2783" fmla="*/ 2151 w 10000"/>
                <a:gd name="connsiteY11-2784" fmla="*/ 6318 h 10000"/>
                <a:gd name="connsiteX12-2785" fmla="*/ 2869 w 10000"/>
                <a:gd name="connsiteY12-2786" fmla="*/ 5314 h 10000"/>
                <a:gd name="connsiteX13-2787" fmla="*/ 3586 w 10000"/>
                <a:gd name="connsiteY13-2788" fmla="*/ 4310 h 10000"/>
                <a:gd name="connsiteX14-2789" fmla="*/ 4307 w 10000"/>
                <a:gd name="connsiteY14-2790" fmla="*/ 3682 h 10000"/>
                <a:gd name="connsiteX15-2791" fmla="*/ 4660 w 10000"/>
                <a:gd name="connsiteY15-2792" fmla="*/ 3013 h 10000"/>
                <a:gd name="connsiteX16-2793" fmla="*/ 4660 w 10000"/>
                <a:gd name="connsiteY16-2794" fmla="*/ 2678 h 10000"/>
                <a:gd name="connsiteX17-2795" fmla="*/ 4660 w 10000"/>
                <a:gd name="connsiteY17-2796" fmla="*/ 2678 h 10000"/>
                <a:gd name="connsiteX18-2797" fmla="*/ 4307 w 10000"/>
                <a:gd name="connsiteY18-2798" fmla="*/ 2343 h 10000"/>
                <a:gd name="connsiteX19-2799" fmla="*/ 3946 w 10000"/>
                <a:gd name="connsiteY19-2800" fmla="*/ 2343 h 10000"/>
                <a:gd name="connsiteX20-2801" fmla="*/ 3586 w 10000"/>
                <a:gd name="connsiteY20-2802" fmla="*/ 2343 h 10000"/>
                <a:gd name="connsiteX21-2803" fmla="*/ 3229 w 10000"/>
                <a:gd name="connsiteY21-2804" fmla="*/ 2678 h 10000"/>
                <a:gd name="connsiteX22-2805" fmla="*/ 2869 w 10000"/>
                <a:gd name="connsiteY22-2806" fmla="*/ 2678 h 10000"/>
                <a:gd name="connsiteX23-2807" fmla="*/ 2151 w 10000"/>
                <a:gd name="connsiteY23-2808" fmla="*/ 2678 h 10000"/>
                <a:gd name="connsiteX24-2809" fmla="*/ 1433 w 10000"/>
                <a:gd name="connsiteY24-2810" fmla="*/ 3013 h 10000"/>
                <a:gd name="connsiteX25-2811" fmla="*/ 717 w 10000"/>
                <a:gd name="connsiteY25-2812" fmla="*/ 3013 h 10000"/>
                <a:gd name="connsiteX26-2813" fmla="*/ 1073 w 10000"/>
                <a:gd name="connsiteY26-2814" fmla="*/ 1674 h 10000"/>
                <a:gd name="connsiteX27-2815" fmla="*/ 2508 w 10000"/>
                <a:gd name="connsiteY27-2816" fmla="*/ 1339 h 10000"/>
                <a:gd name="connsiteX28-2817" fmla="*/ 3229 w 10000"/>
                <a:gd name="connsiteY28-2818" fmla="*/ 1004 h 10000"/>
                <a:gd name="connsiteX29-2819" fmla="*/ 3586 w 10000"/>
                <a:gd name="connsiteY29-2820" fmla="*/ 1004 h 10000"/>
                <a:gd name="connsiteX30-2821" fmla="*/ 3946 w 10000"/>
                <a:gd name="connsiteY30-2822" fmla="*/ 669 h 10000"/>
                <a:gd name="connsiteX31-2823" fmla="*/ 4307 w 10000"/>
                <a:gd name="connsiteY31-2824" fmla="*/ 669 h 10000"/>
                <a:gd name="connsiteX32-2825" fmla="*/ 4660 w 10000"/>
                <a:gd name="connsiteY32-2826" fmla="*/ 669 h 10000"/>
                <a:gd name="connsiteX33-2827" fmla="*/ 4979 w 10000"/>
                <a:gd name="connsiteY33-2828" fmla="*/ 335 h 10000"/>
                <a:gd name="connsiteX34-2829" fmla="*/ 5693 w 10000"/>
                <a:gd name="connsiteY34-2830" fmla="*/ 0 h 10000"/>
                <a:gd name="connsiteX35-2831" fmla="*/ 6053 w 10000"/>
                <a:gd name="connsiteY35-2832" fmla="*/ 335 h 10000"/>
                <a:gd name="connsiteX36-2833" fmla="*/ 6412 w 10000"/>
                <a:gd name="connsiteY36-2834" fmla="*/ 335 h 10000"/>
                <a:gd name="connsiteX37-2835" fmla="*/ 7129 w 10000"/>
                <a:gd name="connsiteY37-2836" fmla="*/ 669 h 10000"/>
                <a:gd name="connsiteX38-2837" fmla="*/ 7849 w 10000"/>
                <a:gd name="connsiteY38-2838" fmla="*/ 1004 h 10000"/>
                <a:gd name="connsiteX39-2839" fmla="*/ 8923 w 10000"/>
                <a:gd name="connsiteY39-2840" fmla="*/ 1674 h 10000"/>
                <a:gd name="connsiteX40-2841" fmla="*/ 9284 w 10000"/>
                <a:gd name="connsiteY40-2842" fmla="*/ 2008 h 10000"/>
                <a:gd name="connsiteX41-2843" fmla="*/ 9637 w 10000"/>
                <a:gd name="connsiteY41-2844" fmla="*/ 2343 h 10000"/>
                <a:gd name="connsiteX42-2845" fmla="*/ 10000 w 10000"/>
                <a:gd name="connsiteY42-2846" fmla="*/ 2343 h 10000"/>
                <a:gd name="connsiteX43-2847" fmla="*/ 9637 w 10000"/>
                <a:gd name="connsiteY43-2848" fmla="*/ 2678 h 10000"/>
                <a:gd name="connsiteX44-2849" fmla="*/ 9637 w 10000"/>
                <a:gd name="connsiteY44-2850" fmla="*/ 3013 h 10000"/>
                <a:gd name="connsiteX45-2851" fmla="*/ 8923 w 10000"/>
                <a:gd name="connsiteY45-2852" fmla="*/ 3013 h 10000"/>
                <a:gd name="connsiteX46-2853" fmla="*/ 8563 w 10000"/>
                <a:gd name="connsiteY46-2854" fmla="*/ 3347 h 10000"/>
                <a:gd name="connsiteX47-2855" fmla="*/ 8563 w 10000"/>
                <a:gd name="connsiteY47-2856" fmla="*/ 3347 h 10000"/>
                <a:gd name="connsiteX0-2857" fmla="*/ 8563 w 10000"/>
                <a:gd name="connsiteY0-2858" fmla="*/ 3347 h 10000"/>
                <a:gd name="connsiteX1-2859" fmla="*/ 8208 w 10000"/>
                <a:gd name="connsiteY1-2860" fmla="*/ 3682 h 10000"/>
                <a:gd name="connsiteX2-2861" fmla="*/ 7491 w 10000"/>
                <a:gd name="connsiteY2-2862" fmla="*/ 4017 h 10000"/>
                <a:gd name="connsiteX3-2863" fmla="*/ 6772 w 10000"/>
                <a:gd name="connsiteY3-2864" fmla="*/ 4310 h 10000"/>
                <a:gd name="connsiteX4-2865" fmla="*/ 5693 w 10000"/>
                <a:gd name="connsiteY4-2866" fmla="*/ 5314 h 10000"/>
                <a:gd name="connsiteX5-2867" fmla="*/ 4660 w 10000"/>
                <a:gd name="connsiteY5-2868" fmla="*/ 5983 h 10000"/>
                <a:gd name="connsiteX6-2869" fmla="*/ 3586 w 10000"/>
                <a:gd name="connsiteY6-2870" fmla="*/ 6987 h 10000"/>
                <a:gd name="connsiteX7-2871" fmla="*/ 2151 w 10000"/>
                <a:gd name="connsiteY7-2872" fmla="*/ 8326 h 10000"/>
                <a:gd name="connsiteX8-2873" fmla="*/ 717 w 10000"/>
                <a:gd name="connsiteY8-2874" fmla="*/ 10000 h 10000"/>
                <a:gd name="connsiteX9-2875" fmla="*/ 0 w 10000"/>
                <a:gd name="connsiteY9-2876" fmla="*/ 8996 h 10000"/>
                <a:gd name="connsiteX10-2877" fmla="*/ 1073 w 10000"/>
                <a:gd name="connsiteY10-2878" fmla="*/ 7657 h 10000"/>
                <a:gd name="connsiteX11-2879" fmla="*/ 2151 w 10000"/>
                <a:gd name="connsiteY11-2880" fmla="*/ 6318 h 10000"/>
                <a:gd name="connsiteX12-2881" fmla="*/ 2869 w 10000"/>
                <a:gd name="connsiteY12-2882" fmla="*/ 5314 h 10000"/>
                <a:gd name="connsiteX13-2883" fmla="*/ 3586 w 10000"/>
                <a:gd name="connsiteY13-2884" fmla="*/ 4310 h 10000"/>
                <a:gd name="connsiteX14-2885" fmla="*/ 4307 w 10000"/>
                <a:gd name="connsiteY14-2886" fmla="*/ 3682 h 10000"/>
                <a:gd name="connsiteX15-2887" fmla="*/ 4660 w 10000"/>
                <a:gd name="connsiteY15-2888" fmla="*/ 3013 h 10000"/>
                <a:gd name="connsiteX16-2889" fmla="*/ 4660 w 10000"/>
                <a:gd name="connsiteY16-2890" fmla="*/ 2678 h 10000"/>
                <a:gd name="connsiteX17-2891" fmla="*/ 4660 w 10000"/>
                <a:gd name="connsiteY17-2892" fmla="*/ 2678 h 10000"/>
                <a:gd name="connsiteX18-2893" fmla="*/ 4307 w 10000"/>
                <a:gd name="connsiteY18-2894" fmla="*/ 2343 h 10000"/>
                <a:gd name="connsiteX19-2895" fmla="*/ 3946 w 10000"/>
                <a:gd name="connsiteY19-2896" fmla="*/ 2343 h 10000"/>
                <a:gd name="connsiteX20-2897" fmla="*/ 3586 w 10000"/>
                <a:gd name="connsiteY20-2898" fmla="*/ 2343 h 10000"/>
                <a:gd name="connsiteX21-2899" fmla="*/ 3229 w 10000"/>
                <a:gd name="connsiteY21-2900" fmla="*/ 2678 h 10000"/>
                <a:gd name="connsiteX22-2901" fmla="*/ 2869 w 10000"/>
                <a:gd name="connsiteY22-2902" fmla="*/ 2678 h 10000"/>
                <a:gd name="connsiteX23-2903" fmla="*/ 2151 w 10000"/>
                <a:gd name="connsiteY23-2904" fmla="*/ 2678 h 10000"/>
                <a:gd name="connsiteX24-2905" fmla="*/ 1433 w 10000"/>
                <a:gd name="connsiteY24-2906" fmla="*/ 3013 h 10000"/>
                <a:gd name="connsiteX25-2907" fmla="*/ 717 w 10000"/>
                <a:gd name="connsiteY25-2908" fmla="*/ 3013 h 10000"/>
                <a:gd name="connsiteX26-2909" fmla="*/ 2508 w 10000"/>
                <a:gd name="connsiteY26-2910" fmla="*/ 1339 h 10000"/>
                <a:gd name="connsiteX27-2911" fmla="*/ 3229 w 10000"/>
                <a:gd name="connsiteY27-2912" fmla="*/ 1004 h 10000"/>
                <a:gd name="connsiteX28-2913" fmla="*/ 3586 w 10000"/>
                <a:gd name="connsiteY28-2914" fmla="*/ 1004 h 10000"/>
                <a:gd name="connsiteX29-2915" fmla="*/ 3946 w 10000"/>
                <a:gd name="connsiteY29-2916" fmla="*/ 669 h 10000"/>
                <a:gd name="connsiteX30-2917" fmla="*/ 4307 w 10000"/>
                <a:gd name="connsiteY30-2918" fmla="*/ 669 h 10000"/>
                <a:gd name="connsiteX31-2919" fmla="*/ 4660 w 10000"/>
                <a:gd name="connsiteY31-2920" fmla="*/ 669 h 10000"/>
                <a:gd name="connsiteX32-2921" fmla="*/ 4979 w 10000"/>
                <a:gd name="connsiteY32-2922" fmla="*/ 335 h 10000"/>
                <a:gd name="connsiteX33-2923" fmla="*/ 5693 w 10000"/>
                <a:gd name="connsiteY33-2924" fmla="*/ 0 h 10000"/>
                <a:gd name="connsiteX34-2925" fmla="*/ 6053 w 10000"/>
                <a:gd name="connsiteY34-2926" fmla="*/ 335 h 10000"/>
                <a:gd name="connsiteX35-2927" fmla="*/ 6412 w 10000"/>
                <a:gd name="connsiteY35-2928" fmla="*/ 335 h 10000"/>
                <a:gd name="connsiteX36-2929" fmla="*/ 7129 w 10000"/>
                <a:gd name="connsiteY36-2930" fmla="*/ 669 h 10000"/>
                <a:gd name="connsiteX37-2931" fmla="*/ 7849 w 10000"/>
                <a:gd name="connsiteY37-2932" fmla="*/ 1004 h 10000"/>
                <a:gd name="connsiteX38-2933" fmla="*/ 8923 w 10000"/>
                <a:gd name="connsiteY38-2934" fmla="*/ 1674 h 10000"/>
                <a:gd name="connsiteX39-2935" fmla="*/ 9284 w 10000"/>
                <a:gd name="connsiteY39-2936" fmla="*/ 2008 h 10000"/>
                <a:gd name="connsiteX40-2937" fmla="*/ 9637 w 10000"/>
                <a:gd name="connsiteY40-2938" fmla="*/ 2343 h 10000"/>
                <a:gd name="connsiteX41-2939" fmla="*/ 10000 w 10000"/>
                <a:gd name="connsiteY41-2940" fmla="*/ 2343 h 10000"/>
                <a:gd name="connsiteX42-2941" fmla="*/ 9637 w 10000"/>
                <a:gd name="connsiteY42-2942" fmla="*/ 2678 h 10000"/>
                <a:gd name="connsiteX43-2943" fmla="*/ 9637 w 10000"/>
                <a:gd name="connsiteY43-2944" fmla="*/ 3013 h 10000"/>
                <a:gd name="connsiteX44-2945" fmla="*/ 8923 w 10000"/>
                <a:gd name="connsiteY44-2946" fmla="*/ 3013 h 10000"/>
                <a:gd name="connsiteX45-2947" fmla="*/ 8563 w 10000"/>
                <a:gd name="connsiteY45-2948" fmla="*/ 3347 h 10000"/>
                <a:gd name="connsiteX46-2949" fmla="*/ 8563 w 10000"/>
                <a:gd name="connsiteY46-2950" fmla="*/ 3347 h 10000"/>
                <a:gd name="connsiteX0-2951" fmla="*/ 8563 w 10000"/>
                <a:gd name="connsiteY0-2952" fmla="*/ 3347 h 10000"/>
                <a:gd name="connsiteX1-2953" fmla="*/ 8208 w 10000"/>
                <a:gd name="connsiteY1-2954" fmla="*/ 3682 h 10000"/>
                <a:gd name="connsiteX2-2955" fmla="*/ 7491 w 10000"/>
                <a:gd name="connsiteY2-2956" fmla="*/ 4017 h 10000"/>
                <a:gd name="connsiteX3-2957" fmla="*/ 6772 w 10000"/>
                <a:gd name="connsiteY3-2958" fmla="*/ 4310 h 10000"/>
                <a:gd name="connsiteX4-2959" fmla="*/ 5693 w 10000"/>
                <a:gd name="connsiteY4-2960" fmla="*/ 5314 h 10000"/>
                <a:gd name="connsiteX5-2961" fmla="*/ 4660 w 10000"/>
                <a:gd name="connsiteY5-2962" fmla="*/ 5983 h 10000"/>
                <a:gd name="connsiteX6-2963" fmla="*/ 3586 w 10000"/>
                <a:gd name="connsiteY6-2964" fmla="*/ 6987 h 10000"/>
                <a:gd name="connsiteX7-2965" fmla="*/ 2151 w 10000"/>
                <a:gd name="connsiteY7-2966" fmla="*/ 8326 h 10000"/>
                <a:gd name="connsiteX8-2967" fmla="*/ 717 w 10000"/>
                <a:gd name="connsiteY8-2968" fmla="*/ 10000 h 10000"/>
                <a:gd name="connsiteX9-2969" fmla="*/ 0 w 10000"/>
                <a:gd name="connsiteY9-2970" fmla="*/ 8996 h 10000"/>
                <a:gd name="connsiteX10-2971" fmla="*/ 1073 w 10000"/>
                <a:gd name="connsiteY10-2972" fmla="*/ 7657 h 10000"/>
                <a:gd name="connsiteX11-2973" fmla="*/ 2151 w 10000"/>
                <a:gd name="connsiteY11-2974" fmla="*/ 6318 h 10000"/>
                <a:gd name="connsiteX12-2975" fmla="*/ 2869 w 10000"/>
                <a:gd name="connsiteY12-2976" fmla="*/ 5314 h 10000"/>
                <a:gd name="connsiteX13-2977" fmla="*/ 3586 w 10000"/>
                <a:gd name="connsiteY13-2978" fmla="*/ 4310 h 10000"/>
                <a:gd name="connsiteX14-2979" fmla="*/ 4307 w 10000"/>
                <a:gd name="connsiteY14-2980" fmla="*/ 3682 h 10000"/>
                <a:gd name="connsiteX15-2981" fmla="*/ 4660 w 10000"/>
                <a:gd name="connsiteY15-2982" fmla="*/ 3013 h 10000"/>
                <a:gd name="connsiteX16-2983" fmla="*/ 4660 w 10000"/>
                <a:gd name="connsiteY16-2984" fmla="*/ 2678 h 10000"/>
                <a:gd name="connsiteX17-2985" fmla="*/ 4660 w 10000"/>
                <a:gd name="connsiteY17-2986" fmla="*/ 2678 h 10000"/>
                <a:gd name="connsiteX18-2987" fmla="*/ 4307 w 10000"/>
                <a:gd name="connsiteY18-2988" fmla="*/ 2343 h 10000"/>
                <a:gd name="connsiteX19-2989" fmla="*/ 3946 w 10000"/>
                <a:gd name="connsiteY19-2990" fmla="*/ 2343 h 10000"/>
                <a:gd name="connsiteX20-2991" fmla="*/ 3586 w 10000"/>
                <a:gd name="connsiteY20-2992" fmla="*/ 2343 h 10000"/>
                <a:gd name="connsiteX21-2993" fmla="*/ 3229 w 10000"/>
                <a:gd name="connsiteY21-2994" fmla="*/ 2678 h 10000"/>
                <a:gd name="connsiteX22-2995" fmla="*/ 2869 w 10000"/>
                <a:gd name="connsiteY22-2996" fmla="*/ 2678 h 10000"/>
                <a:gd name="connsiteX23-2997" fmla="*/ 2151 w 10000"/>
                <a:gd name="connsiteY23-2998" fmla="*/ 2678 h 10000"/>
                <a:gd name="connsiteX24-2999" fmla="*/ 1433 w 10000"/>
                <a:gd name="connsiteY24-3000" fmla="*/ 3013 h 10000"/>
                <a:gd name="connsiteX25-3001" fmla="*/ 2508 w 10000"/>
                <a:gd name="connsiteY25-3002" fmla="*/ 1339 h 10000"/>
                <a:gd name="connsiteX26-3003" fmla="*/ 3229 w 10000"/>
                <a:gd name="connsiteY26-3004" fmla="*/ 1004 h 10000"/>
                <a:gd name="connsiteX27-3005" fmla="*/ 3586 w 10000"/>
                <a:gd name="connsiteY27-3006" fmla="*/ 1004 h 10000"/>
                <a:gd name="connsiteX28-3007" fmla="*/ 3946 w 10000"/>
                <a:gd name="connsiteY28-3008" fmla="*/ 669 h 10000"/>
                <a:gd name="connsiteX29-3009" fmla="*/ 4307 w 10000"/>
                <a:gd name="connsiteY29-3010" fmla="*/ 669 h 10000"/>
                <a:gd name="connsiteX30-3011" fmla="*/ 4660 w 10000"/>
                <a:gd name="connsiteY30-3012" fmla="*/ 669 h 10000"/>
                <a:gd name="connsiteX31-3013" fmla="*/ 4979 w 10000"/>
                <a:gd name="connsiteY31-3014" fmla="*/ 335 h 10000"/>
                <a:gd name="connsiteX32-3015" fmla="*/ 5693 w 10000"/>
                <a:gd name="connsiteY32-3016" fmla="*/ 0 h 10000"/>
                <a:gd name="connsiteX33-3017" fmla="*/ 6053 w 10000"/>
                <a:gd name="connsiteY33-3018" fmla="*/ 335 h 10000"/>
                <a:gd name="connsiteX34-3019" fmla="*/ 6412 w 10000"/>
                <a:gd name="connsiteY34-3020" fmla="*/ 335 h 10000"/>
                <a:gd name="connsiteX35-3021" fmla="*/ 7129 w 10000"/>
                <a:gd name="connsiteY35-3022" fmla="*/ 669 h 10000"/>
                <a:gd name="connsiteX36-3023" fmla="*/ 7849 w 10000"/>
                <a:gd name="connsiteY36-3024" fmla="*/ 1004 h 10000"/>
                <a:gd name="connsiteX37-3025" fmla="*/ 8923 w 10000"/>
                <a:gd name="connsiteY37-3026" fmla="*/ 1674 h 10000"/>
                <a:gd name="connsiteX38-3027" fmla="*/ 9284 w 10000"/>
                <a:gd name="connsiteY38-3028" fmla="*/ 2008 h 10000"/>
                <a:gd name="connsiteX39-3029" fmla="*/ 9637 w 10000"/>
                <a:gd name="connsiteY39-3030" fmla="*/ 2343 h 10000"/>
                <a:gd name="connsiteX40-3031" fmla="*/ 10000 w 10000"/>
                <a:gd name="connsiteY40-3032" fmla="*/ 2343 h 10000"/>
                <a:gd name="connsiteX41-3033" fmla="*/ 9637 w 10000"/>
                <a:gd name="connsiteY41-3034" fmla="*/ 2678 h 10000"/>
                <a:gd name="connsiteX42-3035" fmla="*/ 9637 w 10000"/>
                <a:gd name="connsiteY42-3036" fmla="*/ 3013 h 10000"/>
                <a:gd name="connsiteX43-3037" fmla="*/ 8923 w 10000"/>
                <a:gd name="connsiteY43-3038" fmla="*/ 3013 h 10000"/>
                <a:gd name="connsiteX44-3039" fmla="*/ 8563 w 10000"/>
                <a:gd name="connsiteY44-3040" fmla="*/ 3347 h 10000"/>
                <a:gd name="connsiteX45-3041" fmla="*/ 8563 w 10000"/>
                <a:gd name="connsiteY45-3042" fmla="*/ 3347 h 10000"/>
                <a:gd name="connsiteX0-3043" fmla="*/ 8563 w 10000"/>
                <a:gd name="connsiteY0-3044" fmla="*/ 3347 h 10000"/>
                <a:gd name="connsiteX1-3045" fmla="*/ 8208 w 10000"/>
                <a:gd name="connsiteY1-3046" fmla="*/ 3682 h 10000"/>
                <a:gd name="connsiteX2-3047" fmla="*/ 7491 w 10000"/>
                <a:gd name="connsiteY2-3048" fmla="*/ 4017 h 10000"/>
                <a:gd name="connsiteX3-3049" fmla="*/ 6772 w 10000"/>
                <a:gd name="connsiteY3-3050" fmla="*/ 4310 h 10000"/>
                <a:gd name="connsiteX4-3051" fmla="*/ 5693 w 10000"/>
                <a:gd name="connsiteY4-3052" fmla="*/ 5314 h 10000"/>
                <a:gd name="connsiteX5-3053" fmla="*/ 4660 w 10000"/>
                <a:gd name="connsiteY5-3054" fmla="*/ 5983 h 10000"/>
                <a:gd name="connsiteX6-3055" fmla="*/ 3586 w 10000"/>
                <a:gd name="connsiteY6-3056" fmla="*/ 6987 h 10000"/>
                <a:gd name="connsiteX7-3057" fmla="*/ 2151 w 10000"/>
                <a:gd name="connsiteY7-3058" fmla="*/ 8326 h 10000"/>
                <a:gd name="connsiteX8-3059" fmla="*/ 717 w 10000"/>
                <a:gd name="connsiteY8-3060" fmla="*/ 10000 h 10000"/>
                <a:gd name="connsiteX9-3061" fmla="*/ 0 w 10000"/>
                <a:gd name="connsiteY9-3062" fmla="*/ 8996 h 10000"/>
                <a:gd name="connsiteX10-3063" fmla="*/ 1073 w 10000"/>
                <a:gd name="connsiteY10-3064" fmla="*/ 7657 h 10000"/>
                <a:gd name="connsiteX11-3065" fmla="*/ 2151 w 10000"/>
                <a:gd name="connsiteY11-3066" fmla="*/ 6318 h 10000"/>
                <a:gd name="connsiteX12-3067" fmla="*/ 2869 w 10000"/>
                <a:gd name="connsiteY12-3068" fmla="*/ 5314 h 10000"/>
                <a:gd name="connsiteX13-3069" fmla="*/ 3586 w 10000"/>
                <a:gd name="connsiteY13-3070" fmla="*/ 4310 h 10000"/>
                <a:gd name="connsiteX14-3071" fmla="*/ 4307 w 10000"/>
                <a:gd name="connsiteY14-3072" fmla="*/ 3682 h 10000"/>
                <a:gd name="connsiteX15-3073" fmla="*/ 4660 w 10000"/>
                <a:gd name="connsiteY15-3074" fmla="*/ 3013 h 10000"/>
                <a:gd name="connsiteX16-3075" fmla="*/ 4660 w 10000"/>
                <a:gd name="connsiteY16-3076" fmla="*/ 2678 h 10000"/>
                <a:gd name="connsiteX17-3077" fmla="*/ 4660 w 10000"/>
                <a:gd name="connsiteY17-3078" fmla="*/ 2678 h 10000"/>
                <a:gd name="connsiteX18-3079" fmla="*/ 4307 w 10000"/>
                <a:gd name="connsiteY18-3080" fmla="*/ 2343 h 10000"/>
                <a:gd name="connsiteX19-3081" fmla="*/ 3946 w 10000"/>
                <a:gd name="connsiteY19-3082" fmla="*/ 2343 h 10000"/>
                <a:gd name="connsiteX20-3083" fmla="*/ 3586 w 10000"/>
                <a:gd name="connsiteY20-3084" fmla="*/ 2343 h 10000"/>
                <a:gd name="connsiteX21-3085" fmla="*/ 3229 w 10000"/>
                <a:gd name="connsiteY21-3086" fmla="*/ 2678 h 10000"/>
                <a:gd name="connsiteX22-3087" fmla="*/ 2869 w 10000"/>
                <a:gd name="connsiteY22-3088" fmla="*/ 2678 h 10000"/>
                <a:gd name="connsiteX23-3089" fmla="*/ 2151 w 10000"/>
                <a:gd name="connsiteY23-3090" fmla="*/ 2678 h 10000"/>
                <a:gd name="connsiteX24-3091" fmla="*/ 2508 w 10000"/>
                <a:gd name="connsiteY24-3092" fmla="*/ 1339 h 10000"/>
                <a:gd name="connsiteX25-3093" fmla="*/ 3229 w 10000"/>
                <a:gd name="connsiteY25-3094" fmla="*/ 1004 h 10000"/>
                <a:gd name="connsiteX26-3095" fmla="*/ 3586 w 10000"/>
                <a:gd name="connsiteY26-3096" fmla="*/ 1004 h 10000"/>
                <a:gd name="connsiteX27-3097" fmla="*/ 3946 w 10000"/>
                <a:gd name="connsiteY27-3098" fmla="*/ 669 h 10000"/>
                <a:gd name="connsiteX28-3099" fmla="*/ 4307 w 10000"/>
                <a:gd name="connsiteY28-3100" fmla="*/ 669 h 10000"/>
                <a:gd name="connsiteX29-3101" fmla="*/ 4660 w 10000"/>
                <a:gd name="connsiteY29-3102" fmla="*/ 669 h 10000"/>
                <a:gd name="connsiteX30-3103" fmla="*/ 4979 w 10000"/>
                <a:gd name="connsiteY30-3104" fmla="*/ 335 h 10000"/>
                <a:gd name="connsiteX31-3105" fmla="*/ 5693 w 10000"/>
                <a:gd name="connsiteY31-3106" fmla="*/ 0 h 10000"/>
                <a:gd name="connsiteX32-3107" fmla="*/ 6053 w 10000"/>
                <a:gd name="connsiteY32-3108" fmla="*/ 335 h 10000"/>
                <a:gd name="connsiteX33-3109" fmla="*/ 6412 w 10000"/>
                <a:gd name="connsiteY33-3110" fmla="*/ 335 h 10000"/>
                <a:gd name="connsiteX34-3111" fmla="*/ 7129 w 10000"/>
                <a:gd name="connsiteY34-3112" fmla="*/ 669 h 10000"/>
                <a:gd name="connsiteX35-3113" fmla="*/ 7849 w 10000"/>
                <a:gd name="connsiteY35-3114" fmla="*/ 1004 h 10000"/>
                <a:gd name="connsiteX36-3115" fmla="*/ 8923 w 10000"/>
                <a:gd name="connsiteY36-3116" fmla="*/ 1674 h 10000"/>
                <a:gd name="connsiteX37-3117" fmla="*/ 9284 w 10000"/>
                <a:gd name="connsiteY37-3118" fmla="*/ 2008 h 10000"/>
                <a:gd name="connsiteX38-3119" fmla="*/ 9637 w 10000"/>
                <a:gd name="connsiteY38-3120" fmla="*/ 2343 h 10000"/>
                <a:gd name="connsiteX39-3121" fmla="*/ 10000 w 10000"/>
                <a:gd name="connsiteY39-3122" fmla="*/ 2343 h 10000"/>
                <a:gd name="connsiteX40-3123" fmla="*/ 9637 w 10000"/>
                <a:gd name="connsiteY40-3124" fmla="*/ 2678 h 10000"/>
                <a:gd name="connsiteX41-3125" fmla="*/ 9637 w 10000"/>
                <a:gd name="connsiteY41-3126" fmla="*/ 3013 h 10000"/>
                <a:gd name="connsiteX42-3127" fmla="*/ 8923 w 10000"/>
                <a:gd name="connsiteY42-3128" fmla="*/ 3013 h 10000"/>
                <a:gd name="connsiteX43-3129" fmla="*/ 8563 w 10000"/>
                <a:gd name="connsiteY43-3130" fmla="*/ 3347 h 10000"/>
                <a:gd name="connsiteX44-3131" fmla="*/ 8563 w 10000"/>
                <a:gd name="connsiteY44-3132" fmla="*/ 3347 h 10000"/>
                <a:gd name="connsiteX0-3133" fmla="*/ 8563 w 10000"/>
                <a:gd name="connsiteY0-3134" fmla="*/ 3347 h 10000"/>
                <a:gd name="connsiteX1-3135" fmla="*/ 8208 w 10000"/>
                <a:gd name="connsiteY1-3136" fmla="*/ 3682 h 10000"/>
                <a:gd name="connsiteX2-3137" fmla="*/ 7491 w 10000"/>
                <a:gd name="connsiteY2-3138" fmla="*/ 4017 h 10000"/>
                <a:gd name="connsiteX3-3139" fmla="*/ 6772 w 10000"/>
                <a:gd name="connsiteY3-3140" fmla="*/ 4310 h 10000"/>
                <a:gd name="connsiteX4-3141" fmla="*/ 5693 w 10000"/>
                <a:gd name="connsiteY4-3142" fmla="*/ 5314 h 10000"/>
                <a:gd name="connsiteX5-3143" fmla="*/ 4660 w 10000"/>
                <a:gd name="connsiteY5-3144" fmla="*/ 5983 h 10000"/>
                <a:gd name="connsiteX6-3145" fmla="*/ 3586 w 10000"/>
                <a:gd name="connsiteY6-3146" fmla="*/ 6987 h 10000"/>
                <a:gd name="connsiteX7-3147" fmla="*/ 2151 w 10000"/>
                <a:gd name="connsiteY7-3148" fmla="*/ 8326 h 10000"/>
                <a:gd name="connsiteX8-3149" fmla="*/ 717 w 10000"/>
                <a:gd name="connsiteY8-3150" fmla="*/ 10000 h 10000"/>
                <a:gd name="connsiteX9-3151" fmla="*/ 0 w 10000"/>
                <a:gd name="connsiteY9-3152" fmla="*/ 8996 h 10000"/>
                <a:gd name="connsiteX10-3153" fmla="*/ 1073 w 10000"/>
                <a:gd name="connsiteY10-3154" fmla="*/ 7657 h 10000"/>
                <a:gd name="connsiteX11-3155" fmla="*/ 2151 w 10000"/>
                <a:gd name="connsiteY11-3156" fmla="*/ 6318 h 10000"/>
                <a:gd name="connsiteX12-3157" fmla="*/ 2869 w 10000"/>
                <a:gd name="connsiteY12-3158" fmla="*/ 5314 h 10000"/>
                <a:gd name="connsiteX13-3159" fmla="*/ 3586 w 10000"/>
                <a:gd name="connsiteY13-3160" fmla="*/ 4310 h 10000"/>
                <a:gd name="connsiteX14-3161" fmla="*/ 4307 w 10000"/>
                <a:gd name="connsiteY14-3162" fmla="*/ 3682 h 10000"/>
                <a:gd name="connsiteX15-3163" fmla="*/ 4660 w 10000"/>
                <a:gd name="connsiteY15-3164" fmla="*/ 3013 h 10000"/>
                <a:gd name="connsiteX16-3165" fmla="*/ 4660 w 10000"/>
                <a:gd name="connsiteY16-3166" fmla="*/ 2678 h 10000"/>
                <a:gd name="connsiteX17-3167" fmla="*/ 4660 w 10000"/>
                <a:gd name="connsiteY17-3168" fmla="*/ 2678 h 10000"/>
                <a:gd name="connsiteX18-3169" fmla="*/ 4307 w 10000"/>
                <a:gd name="connsiteY18-3170" fmla="*/ 2343 h 10000"/>
                <a:gd name="connsiteX19-3171" fmla="*/ 3946 w 10000"/>
                <a:gd name="connsiteY19-3172" fmla="*/ 2343 h 10000"/>
                <a:gd name="connsiteX20-3173" fmla="*/ 3586 w 10000"/>
                <a:gd name="connsiteY20-3174" fmla="*/ 2343 h 10000"/>
                <a:gd name="connsiteX21-3175" fmla="*/ 3229 w 10000"/>
                <a:gd name="connsiteY21-3176" fmla="*/ 2678 h 10000"/>
                <a:gd name="connsiteX22-3177" fmla="*/ 2869 w 10000"/>
                <a:gd name="connsiteY22-3178" fmla="*/ 2678 h 10000"/>
                <a:gd name="connsiteX23-3179" fmla="*/ 2508 w 10000"/>
                <a:gd name="connsiteY23-3180" fmla="*/ 1339 h 10000"/>
                <a:gd name="connsiteX24-3181" fmla="*/ 3229 w 10000"/>
                <a:gd name="connsiteY24-3182" fmla="*/ 1004 h 10000"/>
                <a:gd name="connsiteX25-3183" fmla="*/ 3586 w 10000"/>
                <a:gd name="connsiteY25-3184" fmla="*/ 1004 h 10000"/>
                <a:gd name="connsiteX26-3185" fmla="*/ 3946 w 10000"/>
                <a:gd name="connsiteY26-3186" fmla="*/ 669 h 10000"/>
                <a:gd name="connsiteX27-3187" fmla="*/ 4307 w 10000"/>
                <a:gd name="connsiteY27-3188" fmla="*/ 669 h 10000"/>
                <a:gd name="connsiteX28-3189" fmla="*/ 4660 w 10000"/>
                <a:gd name="connsiteY28-3190" fmla="*/ 669 h 10000"/>
                <a:gd name="connsiteX29-3191" fmla="*/ 4979 w 10000"/>
                <a:gd name="connsiteY29-3192" fmla="*/ 335 h 10000"/>
                <a:gd name="connsiteX30-3193" fmla="*/ 5693 w 10000"/>
                <a:gd name="connsiteY30-3194" fmla="*/ 0 h 10000"/>
                <a:gd name="connsiteX31-3195" fmla="*/ 6053 w 10000"/>
                <a:gd name="connsiteY31-3196" fmla="*/ 335 h 10000"/>
                <a:gd name="connsiteX32-3197" fmla="*/ 6412 w 10000"/>
                <a:gd name="connsiteY32-3198" fmla="*/ 335 h 10000"/>
                <a:gd name="connsiteX33-3199" fmla="*/ 7129 w 10000"/>
                <a:gd name="connsiteY33-3200" fmla="*/ 669 h 10000"/>
                <a:gd name="connsiteX34-3201" fmla="*/ 7849 w 10000"/>
                <a:gd name="connsiteY34-3202" fmla="*/ 1004 h 10000"/>
                <a:gd name="connsiteX35-3203" fmla="*/ 8923 w 10000"/>
                <a:gd name="connsiteY35-3204" fmla="*/ 1674 h 10000"/>
                <a:gd name="connsiteX36-3205" fmla="*/ 9284 w 10000"/>
                <a:gd name="connsiteY36-3206" fmla="*/ 2008 h 10000"/>
                <a:gd name="connsiteX37-3207" fmla="*/ 9637 w 10000"/>
                <a:gd name="connsiteY37-3208" fmla="*/ 2343 h 10000"/>
                <a:gd name="connsiteX38-3209" fmla="*/ 10000 w 10000"/>
                <a:gd name="connsiteY38-3210" fmla="*/ 2343 h 10000"/>
                <a:gd name="connsiteX39-3211" fmla="*/ 9637 w 10000"/>
                <a:gd name="connsiteY39-3212" fmla="*/ 2678 h 10000"/>
                <a:gd name="connsiteX40-3213" fmla="*/ 9637 w 10000"/>
                <a:gd name="connsiteY40-3214" fmla="*/ 3013 h 10000"/>
                <a:gd name="connsiteX41-3215" fmla="*/ 8923 w 10000"/>
                <a:gd name="connsiteY41-3216" fmla="*/ 3013 h 10000"/>
                <a:gd name="connsiteX42-3217" fmla="*/ 8563 w 10000"/>
                <a:gd name="connsiteY42-3218" fmla="*/ 3347 h 10000"/>
                <a:gd name="connsiteX43-3219" fmla="*/ 8563 w 10000"/>
                <a:gd name="connsiteY43-3220" fmla="*/ 3347 h 10000"/>
                <a:gd name="connsiteX0-3221" fmla="*/ 8563 w 10000"/>
                <a:gd name="connsiteY0-3222" fmla="*/ 3347 h 10000"/>
                <a:gd name="connsiteX1-3223" fmla="*/ 8208 w 10000"/>
                <a:gd name="connsiteY1-3224" fmla="*/ 3682 h 10000"/>
                <a:gd name="connsiteX2-3225" fmla="*/ 7491 w 10000"/>
                <a:gd name="connsiteY2-3226" fmla="*/ 4017 h 10000"/>
                <a:gd name="connsiteX3-3227" fmla="*/ 6772 w 10000"/>
                <a:gd name="connsiteY3-3228" fmla="*/ 4310 h 10000"/>
                <a:gd name="connsiteX4-3229" fmla="*/ 5693 w 10000"/>
                <a:gd name="connsiteY4-3230" fmla="*/ 5314 h 10000"/>
                <a:gd name="connsiteX5-3231" fmla="*/ 4660 w 10000"/>
                <a:gd name="connsiteY5-3232" fmla="*/ 5983 h 10000"/>
                <a:gd name="connsiteX6-3233" fmla="*/ 3586 w 10000"/>
                <a:gd name="connsiteY6-3234" fmla="*/ 6987 h 10000"/>
                <a:gd name="connsiteX7-3235" fmla="*/ 2151 w 10000"/>
                <a:gd name="connsiteY7-3236" fmla="*/ 8326 h 10000"/>
                <a:gd name="connsiteX8-3237" fmla="*/ 717 w 10000"/>
                <a:gd name="connsiteY8-3238" fmla="*/ 10000 h 10000"/>
                <a:gd name="connsiteX9-3239" fmla="*/ 0 w 10000"/>
                <a:gd name="connsiteY9-3240" fmla="*/ 8996 h 10000"/>
                <a:gd name="connsiteX10-3241" fmla="*/ 1073 w 10000"/>
                <a:gd name="connsiteY10-3242" fmla="*/ 7657 h 10000"/>
                <a:gd name="connsiteX11-3243" fmla="*/ 2151 w 10000"/>
                <a:gd name="connsiteY11-3244" fmla="*/ 6318 h 10000"/>
                <a:gd name="connsiteX12-3245" fmla="*/ 2869 w 10000"/>
                <a:gd name="connsiteY12-3246" fmla="*/ 5314 h 10000"/>
                <a:gd name="connsiteX13-3247" fmla="*/ 3586 w 10000"/>
                <a:gd name="connsiteY13-3248" fmla="*/ 4310 h 10000"/>
                <a:gd name="connsiteX14-3249" fmla="*/ 4307 w 10000"/>
                <a:gd name="connsiteY14-3250" fmla="*/ 3682 h 10000"/>
                <a:gd name="connsiteX15-3251" fmla="*/ 4660 w 10000"/>
                <a:gd name="connsiteY15-3252" fmla="*/ 3013 h 10000"/>
                <a:gd name="connsiteX16-3253" fmla="*/ 4660 w 10000"/>
                <a:gd name="connsiteY16-3254" fmla="*/ 2678 h 10000"/>
                <a:gd name="connsiteX17-3255" fmla="*/ 4660 w 10000"/>
                <a:gd name="connsiteY17-3256" fmla="*/ 2678 h 10000"/>
                <a:gd name="connsiteX18-3257" fmla="*/ 4307 w 10000"/>
                <a:gd name="connsiteY18-3258" fmla="*/ 2343 h 10000"/>
                <a:gd name="connsiteX19-3259" fmla="*/ 3946 w 10000"/>
                <a:gd name="connsiteY19-3260" fmla="*/ 2343 h 10000"/>
                <a:gd name="connsiteX20-3261" fmla="*/ 3586 w 10000"/>
                <a:gd name="connsiteY20-3262" fmla="*/ 2343 h 10000"/>
                <a:gd name="connsiteX21-3263" fmla="*/ 2869 w 10000"/>
                <a:gd name="connsiteY21-3264" fmla="*/ 2678 h 10000"/>
                <a:gd name="connsiteX22-3265" fmla="*/ 2508 w 10000"/>
                <a:gd name="connsiteY22-3266" fmla="*/ 1339 h 10000"/>
                <a:gd name="connsiteX23-3267" fmla="*/ 3229 w 10000"/>
                <a:gd name="connsiteY23-3268" fmla="*/ 1004 h 10000"/>
                <a:gd name="connsiteX24-3269" fmla="*/ 3586 w 10000"/>
                <a:gd name="connsiteY24-3270" fmla="*/ 1004 h 10000"/>
                <a:gd name="connsiteX25-3271" fmla="*/ 3946 w 10000"/>
                <a:gd name="connsiteY25-3272" fmla="*/ 669 h 10000"/>
                <a:gd name="connsiteX26-3273" fmla="*/ 4307 w 10000"/>
                <a:gd name="connsiteY26-3274" fmla="*/ 669 h 10000"/>
                <a:gd name="connsiteX27-3275" fmla="*/ 4660 w 10000"/>
                <a:gd name="connsiteY27-3276" fmla="*/ 669 h 10000"/>
                <a:gd name="connsiteX28-3277" fmla="*/ 4979 w 10000"/>
                <a:gd name="connsiteY28-3278" fmla="*/ 335 h 10000"/>
                <a:gd name="connsiteX29-3279" fmla="*/ 5693 w 10000"/>
                <a:gd name="connsiteY29-3280" fmla="*/ 0 h 10000"/>
                <a:gd name="connsiteX30-3281" fmla="*/ 6053 w 10000"/>
                <a:gd name="connsiteY30-3282" fmla="*/ 335 h 10000"/>
                <a:gd name="connsiteX31-3283" fmla="*/ 6412 w 10000"/>
                <a:gd name="connsiteY31-3284" fmla="*/ 335 h 10000"/>
                <a:gd name="connsiteX32-3285" fmla="*/ 7129 w 10000"/>
                <a:gd name="connsiteY32-3286" fmla="*/ 669 h 10000"/>
                <a:gd name="connsiteX33-3287" fmla="*/ 7849 w 10000"/>
                <a:gd name="connsiteY33-3288" fmla="*/ 1004 h 10000"/>
                <a:gd name="connsiteX34-3289" fmla="*/ 8923 w 10000"/>
                <a:gd name="connsiteY34-3290" fmla="*/ 1674 h 10000"/>
                <a:gd name="connsiteX35-3291" fmla="*/ 9284 w 10000"/>
                <a:gd name="connsiteY35-3292" fmla="*/ 2008 h 10000"/>
                <a:gd name="connsiteX36-3293" fmla="*/ 9637 w 10000"/>
                <a:gd name="connsiteY36-3294" fmla="*/ 2343 h 10000"/>
                <a:gd name="connsiteX37-3295" fmla="*/ 10000 w 10000"/>
                <a:gd name="connsiteY37-3296" fmla="*/ 2343 h 10000"/>
                <a:gd name="connsiteX38-3297" fmla="*/ 9637 w 10000"/>
                <a:gd name="connsiteY38-3298" fmla="*/ 2678 h 10000"/>
                <a:gd name="connsiteX39-3299" fmla="*/ 9637 w 10000"/>
                <a:gd name="connsiteY39-3300" fmla="*/ 3013 h 10000"/>
                <a:gd name="connsiteX40-3301" fmla="*/ 8923 w 10000"/>
                <a:gd name="connsiteY40-3302" fmla="*/ 3013 h 10000"/>
                <a:gd name="connsiteX41-3303" fmla="*/ 8563 w 10000"/>
                <a:gd name="connsiteY41-3304" fmla="*/ 3347 h 10000"/>
                <a:gd name="connsiteX42-3305" fmla="*/ 8563 w 10000"/>
                <a:gd name="connsiteY42-3306" fmla="*/ 3347 h 10000"/>
                <a:gd name="connsiteX0-3307" fmla="*/ 8563 w 10000"/>
                <a:gd name="connsiteY0-3308" fmla="*/ 3347 h 10000"/>
                <a:gd name="connsiteX1-3309" fmla="*/ 8208 w 10000"/>
                <a:gd name="connsiteY1-3310" fmla="*/ 3682 h 10000"/>
                <a:gd name="connsiteX2-3311" fmla="*/ 7491 w 10000"/>
                <a:gd name="connsiteY2-3312" fmla="*/ 4017 h 10000"/>
                <a:gd name="connsiteX3-3313" fmla="*/ 6772 w 10000"/>
                <a:gd name="connsiteY3-3314" fmla="*/ 4310 h 10000"/>
                <a:gd name="connsiteX4-3315" fmla="*/ 5693 w 10000"/>
                <a:gd name="connsiteY4-3316" fmla="*/ 5314 h 10000"/>
                <a:gd name="connsiteX5-3317" fmla="*/ 4660 w 10000"/>
                <a:gd name="connsiteY5-3318" fmla="*/ 5983 h 10000"/>
                <a:gd name="connsiteX6-3319" fmla="*/ 3586 w 10000"/>
                <a:gd name="connsiteY6-3320" fmla="*/ 6987 h 10000"/>
                <a:gd name="connsiteX7-3321" fmla="*/ 2151 w 10000"/>
                <a:gd name="connsiteY7-3322" fmla="*/ 8326 h 10000"/>
                <a:gd name="connsiteX8-3323" fmla="*/ 717 w 10000"/>
                <a:gd name="connsiteY8-3324" fmla="*/ 10000 h 10000"/>
                <a:gd name="connsiteX9-3325" fmla="*/ 0 w 10000"/>
                <a:gd name="connsiteY9-3326" fmla="*/ 8996 h 10000"/>
                <a:gd name="connsiteX10-3327" fmla="*/ 1073 w 10000"/>
                <a:gd name="connsiteY10-3328" fmla="*/ 7657 h 10000"/>
                <a:gd name="connsiteX11-3329" fmla="*/ 2151 w 10000"/>
                <a:gd name="connsiteY11-3330" fmla="*/ 6318 h 10000"/>
                <a:gd name="connsiteX12-3331" fmla="*/ 2869 w 10000"/>
                <a:gd name="connsiteY12-3332" fmla="*/ 5314 h 10000"/>
                <a:gd name="connsiteX13-3333" fmla="*/ 3586 w 10000"/>
                <a:gd name="connsiteY13-3334" fmla="*/ 4310 h 10000"/>
                <a:gd name="connsiteX14-3335" fmla="*/ 4307 w 10000"/>
                <a:gd name="connsiteY14-3336" fmla="*/ 3682 h 10000"/>
                <a:gd name="connsiteX15-3337" fmla="*/ 4660 w 10000"/>
                <a:gd name="connsiteY15-3338" fmla="*/ 3013 h 10000"/>
                <a:gd name="connsiteX16-3339" fmla="*/ 4660 w 10000"/>
                <a:gd name="connsiteY16-3340" fmla="*/ 2678 h 10000"/>
                <a:gd name="connsiteX17-3341" fmla="*/ 4660 w 10000"/>
                <a:gd name="connsiteY17-3342" fmla="*/ 2678 h 10000"/>
                <a:gd name="connsiteX18-3343" fmla="*/ 4307 w 10000"/>
                <a:gd name="connsiteY18-3344" fmla="*/ 2343 h 10000"/>
                <a:gd name="connsiteX19-3345" fmla="*/ 3946 w 10000"/>
                <a:gd name="connsiteY19-3346" fmla="*/ 2343 h 10000"/>
                <a:gd name="connsiteX20-3347" fmla="*/ 3586 w 10000"/>
                <a:gd name="connsiteY20-3348" fmla="*/ 2343 h 10000"/>
                <a:gd name="connsiteX21-3349" fmla="*/ 2869 w 10000"/>
                <a:gd name="connsiteY21-3350" fmla="*/ 2678 h 10000"/>
                <a:gd name="connsiteX22-3351" fmla="*/ 3229 w 10000"/>
                <a:gd name="connsiteY22-3352" fmla="*/ 1004 h 10000"/>
                <a:gd name="connsiteX23-3353" fmla="*/ 3586 w 10000"/>
                <a:gd name="connsiteY23-3354" fmla="*/ 1004 h 10000"/>
                <a:gd name="connsiteX24-3355" fmla="*/ 3946 w 10000"/>
                <a:gd name="connsiteY24-3356" fmla="*/ 669 h 10000"/>
                <a:gd name="connsiteX25-3357" fmla="*/ 4307 w 10000"/>
                <a:gd name="connsiteY25-3358" fmla="*/ 669 h 10000"/>
                <a:gd name="connsiteX26-3359" fmla="*/ 4660 w 10000"/>
                <a:gd name="connsiteY26-3360" fmla="*/ 669 h 10000"/>
                <a:gd name="connsiteX27-3361" fmla="*/ 4979 w 10000"/>
                <a:gd name="connsiteY27-3362" fmla="*/ 335 h 10000"/>
                <a:gd name="connsiteX28-3363" fmla="*/ 5693 w 10000"/>
                <a:gd name="connsiteY28-3364" fmla="*/ 0 h 10000"/>
                <a:gd name="connsiteX29-3365" fmla="*/ 6053 w 10000"/>
                <a:gd name="connsiteY29-3366" fmla="*/ 335 h 10000"/>
                <a:gd name="connsiteX30-3367" fmla="*/ 6412 w 10000"/>
                <a:gd name="connsiteY30-3368" fmla="*/ 335 h 10000"/>
                <a:gd name="connsiteX31-3369" fmla="*/ 7129 w 10000"/>
                <a:gd name="connsiteY31-3370" fmla="*/ 669 h 10000"/>
                <a:gd name="connsiteX32-3371" fmla="*/ 7849 w 10000"/>
                <a:gd name="connsiteY32-3372" fmla="*/ 1004 h 10000"/>
                <a:gd name="connsiteX33-3373" fmla="*/ 8923 w 10000"/>
                <a:gd name="connsiteY33-3374" fmla="*/ 1674 h 10000"/>
                <a:gd name="connsiteX34-3375" fmla="*/ 9284 w 10000"/>
                <a:gd name="connsiteY34-3376" fmla="*/ 2008 h 10000"/>
                <a:gd name="connsiteX35-3377" fmla="*/ 9637 w 10000"/>
                <a:gd name="connsiteY35-3378" fmla="*/ 2343 h 10000"/>
                <a:gd name="connsiteX36-3379" fmla="*/ 10000 w 10000"/>
                <a:gd name="connsiteY36-3380" fmla="*/ 2343 h 10000"/>
                <a:gd name="connsiteX37-3381" fmla="*/ 9637 w 10000"/>
                <a:gd name="connsiteY37-3382" fmla="*/ 2678 h 10000"/>
                <a:gd name="connsiteX38-3383" fmla="*/ 9637 w 10000"/>
                <a:gd name="connsiteY38-3384" fmla="*/ 3013 h 10000"/>
                <a:gd name="connsiteX39-3385" fmla="*/ 8923 w 10000"/>
                <a:gd name="connsiteY39-3386" fmla="*/ 3013 h 10000"/>
                <a:gd name="connsiteX40-3387" fmla="*/ 8563 w 10000"/>
                <a:gd name="connsiteY40-3388" fmla="*/ 3347 h 10000"/>
                <a:gd name="connsiteX41-3389" fmla="*/ 8563 w 10000"/>
                <a:gd name="connsiteY41-3390" fmla="*/ 3347 h 10000"/>
                <a:gd name="connsiteX0-3391" fmla="*/ 8563 w 10000"/>
                <a:gd name="connsiteY0-3392" fmla="*/ 3347 h 10000"/>
                <a:gd name="connsiteX1-3393" fmla="*/ 8208 w 10000"/>
                <a:gd name="connsiteY1-3394" fmla="*/ 3682 h 10000"/>
                <a:gd name="connsiteX2-3395" fmla="*/ 7491 w 10000"/>
                <a:gd name="connsiteY2-3396" fmla="*/ 4017 h 10000"/>
                <a:gd name="connsiteX3-3397" fmla="*/ 6772 w 10000"/>
                <a:gd name="connsiteY3-3398" fmla="*/ 4310 h 10000"/>
                <a:gd name="connsiteX4-3399" fmla="*/ 5693 w 10000"/>
                <a:gd name="connsiteY4-3400" fmla="*/ 5314 h 10000"/>
                <a:gd name="connsiteX5-3401" fmla="*/ 4660 w 10000"/>
                <a:gd name="connsiteY5-3402" fmla="*/ 5983 h 10000"/>
                <a:gd name="connsiteX6-3403" fmla="*/ 3586 w 10000"/>
                <a:gd name="connsiteY6-3404" fmla="*/ 6987 h 10000"/>
                <a:gd name="connsiteX7-3405" fmla="*/ 2151 w 10000"/>
                <a:gd name="connsiteY7-3406" fmla="*/ 8326 h 10000"/>
                <a:gd name="connsiteX8-3407" fmla="*/ 717 w 10000"/>
                <a:gd name="connsiteY8-3408" fmla="*/ 10000 h 10000"/>
                <a:gd name="connsiteX9-3409" fmla="*/ 0 w 10000"/>
                <a:gd name="connsiteY9-3410" fmla="*/ 8996 h 10000"/>
                <a:gd name="connsiteX10-3411" fmla="*/ 1073 w 10000"/>
                <a:gd name="connsiteY10-3412" fmla="*/ 7657 h 10000"/>
                <a:gd name="connsiteX11-3413" fmla="*/ 2151 w 10000"/>
                <a:gd name="connsiteY11-3414" fmla="*/ 6318 h 10000"/>
                <a:gd name="connsiteX12-3415" fmla="*/ 2869 w 10000"/>
                <a:gd name="connsiteY12-3416" fmla="*/ 5314 h 10000"/>
                <a:gd name="connsiteX13-3417" fmla="*/ 3586 w 10000"/>
                <a:gd name="connsiteY13-3418" fmla="*/ 4310 h 10000"/>
                <a:gd name="connsiteX14-3419" fmla="*/ 4307 w 10000"/>
                <a:gd name="connsiteY14-3420" fmla="*/ 3682 h 10000"/>
                <a:gd name="connsiteX15-3421" fmla="*/ 4660 w 10000"/>
                <a:gd name="connsiteY15-3422" fmla="*/ 3013 h 10000"/>
                <a:gd name="connsiteX16-3423" fmla="*/ 4660 w 10000"/>
                <a:gd name="connsiteY16-3424" fmla="*/ 2678 h 10000"/>
                <a:gd name="connsiteX17-3425" fmla="*/ 4660 w 10000"/>
                <a:gd name="connsiteY17-3426" fmla="*/ 2678 h 10000"/>
                <a:gd name="connsiteX18-3427" fmla="*/ 4307 w 10000"/>
                <a:gd name="connsiteY18-3428" fmla="*/ 2343 h 10000"/>
                <a:gd name="connsiteX19-3429" fmla="*/ 3946 w 10000"/>
                <a:gd name="connsiteY19-3430" fmla="*/ 2343 h 10000"/>
                <a:gd name="connsiteX20-3431" fmla="*/ 3586 w 10000"/>
                <a:gd name="connsiteY20-3432" fmla="*/ 2343 h 10000"/>
                <a:gd name="connsiteX21-3433" fmla="*/ 3229 w 10000"/>
                <a:gd name="connsiteY21-3434" fmla="*/ 1004 h 10000"/>
                <a:gd name="connsiteX22-3435" fmla="*/ 3586 w 10000"/>
                <a:gd name="connsiteY22-3436" fmla="*/ 1004 h 10000"/>
                <a:gd name="connsiteX23-3437" fmla="*/ 3946 w 10000"/>
                <a:gd name="connsiteY23-3438" fmla="*/ 669 h 10000"/>
                <a:gd name="connsiteX24-3439" fmla="*/ 4307 w 10000"/>
                <a:gd name="connsiteY24-3440" fmla="*/ 669 h 10000"/>
                <a:gd name="connsiteX25-3441" fmla="*/ 4660 w 10000"/>
                <a:gd name="connsiteY25-3442" fmla="*/ 669 h 10000"/>
                <a:gd name="connsiteX26-3443" fmla="*/ 4979 w 10000"/>
                <a:gd name="connsiteY26-3444" fmla="*/ 335 h 10000"/>
                <a:gd name="connsiteX27-3445" fmla="*/ 5693 w 10000"/>
                <a:gd name="connsiteY27-3446" fmla="*/ 0 h 10000"/>
                <a:gd name="connsiteX28-3447" fmla="*/ 6053 w 10000"/>
                <a:gd name="connsiteY28-3448" fmla="*/ 335 h 10000"/>
                <a:gd name="connsiteX29-3449" fmla="*/ 6412 w 10000"/>
                <a:gd name="connsiteY29-3450" fmla="*/ 335 h 10000"/>
                <a:gd name="connsiteX30-3451" fmla="*/ 7129 w 10000"/>
                <a:gd name="connsiteY30-3452" fmla="*/ 669 h 10000"/>
                <a:gd name="connsiteX31-3453" fmla="*/ 7849 w 10000"/>
                <a:gd name="connsiteY31-3454" fmla="*/ 1004 h 10000"/>
                <a:gd name="connsiteX32-3455" fmla="*/ 8923 w 10000"/>
                <a:gd name="connsiteY32-3456" fmla="*/ 1674 h 10000"/>
                <a:gd name="connsiteX33-3457" fmla="*/ 9284 w 10000"/>
                <a:gd name="connsiteY33-3458" fmla="*/ 2008 h 10000"/>
                <a:gd name="connsiteX34-3459" fmla="*/ 9637 w 10000"/>
                <a:gd name="connsiteY34-3460" fmla="*/ 2343 h 10000"/>
                <a:gd name="connsiteX35-3461" fmla="*/ 10000 w 10000"/>
                <a:gd name="connsiteY35-3462" fmla="*/ 2343 h 10000"/>
                <a:gd name="connsiteX36-3463" fmla="*/ 9637 w 10000"/>
                <a:gd name="connsiteY36-3464" fmla="*/ 2678 h 10000"/>
                <a:gd name="connsiteX37-3465" fmla="*/ 9637 w 10000"/>
                <a:gd name="connsiteY37-3466" fmla="*/ 3013 h 10000"/>
                <a:gd name="connsiteX38-3467" fmla="*/ 8923 w 10000"/>
                <a:gd name="connsiteY38-3468" fmla="*/ 3013 h 10000"/>
                <a:gd name="connsiteX39-3469" fmla="*/ 8563 w 10000"/>
                <a:gd name="connsiteY39-3470" fmla="*/ 3347 h 10000"/>
                <a:gd name="connsiteX40-3471" fmla="*/ 8563 w 10000"/>
                <a:gd name="connsiteY40-3472" fmla="*/ 3347 h 10000"/>
                <a:gd name="connsiteX0-3473" fmla="*/ 8563 w 10000"/>
                <a:gd name="connsiteY0-3474" fmla="*/ 3347 h 10000"/>
                <a:gd name="connsiteX1-3475" fmla="*/ 8208 w 10000"/>
                <a:gd name="connsiteY1-3476" fmla="*/ 3682 h 10000"/>
                <a:gd name="connsiteX2-3477" fmla="*/ 7491 w 10000"/>
                <a:gd name="connsiteY2-3478" fmla="*/ 4017 h 10000"/>
                <a:gd name="connsiteX3-3479" fmla="*/ 6772 w 10000"/>
                <a:gd name="connsiteY3-3480" fmla="*/ 4310 h 10000"/>
                <a:gd name="connsiteX4-3481" fmla="*/ 5693 w 10000"/>
                <a:gd name="connsiteY4-3482" fmla="*/ 5314 h 10000"/>
                <a:gd name="connsiteX5-3483" fmla="*/ 4660 w 10000"/>
                <a:gd name="connsiteY5-3484" fmla="*/ 5983 h 10000"/>
                <a:gd name="connsiteX6-3485" fmla="*/ 3586 w 10000"/>
                <a:gd name="connsiteY6-3486" fmla="*/ 6987 h 10000"/>
                <a:gd name="connsiteX7-3487" fmla="*/ 2151 w 10000"/>
                <a:gd name="connsiteY7-3488" fmla="*/ 8326 h 10000"/>
                <a:gd name="connsiteX8-3489" fmla="*/ 717 w 10000"/>
                <a:gd name="connsiteY8-3490" fmla="*/ 10000 h 10000"/>
                <a:gd name="connsiteX9-3491" fmla="*/ 0 w 10000"/>
                <a:gd name="connsiteY9-3492" fmla="*/ 8996 h 10000"/>
                <a:gd name="connsiteX10-3493" fmla="*/ 1073 w 10000"/>
                <a:gd name="connsiteY10-3494" fmla="*/ 7657 h 10000"/>
                <a:gd name="connsiteX11-3495" fmla="*/ 2151 w 10000"/>
                <a:gd name="connsiteY11-3496" fmla="*/ 6318 h 10000"/>
                <a:gd name="connsiteX12-3497" fmla="*/ 2869 w 10000"/>
                <a:gd name="connsiteY12-3498" fmla="*/ 5314 h 10000"/>
                <a:gd name="connsiteX13-3499" fmla="*/ 3586 w 10000"/>
                <a:gd name="connsiteY13-3500" fmla="*/ 4310 h 10000"/>
                <a:gd name="connsiteX14-3501" fmla="*/ 4307 w 10000"/>
                <a:gd name="connsiteY14-3502" fmla="*/ 3682 h 10000"/>
                <a:gd name="connsiteX15-3503" fmla="*/ 4660 w 10000"/>
                <a:gd name="connsiteY15-3504" fmla="*/ 3013 h 10000"/>
                <a:gd name="connsiteX16-3505" fmla="*/ 4660 w 10000"/>
                <a:gd name="connsiteY16-3506" fmla="*/ 2678 h 10000"/>
                <a:gd name="connsiteX17-3507" fmla="*/ 4660 w 10000"/>
                <a:gd name="connsiteY17-3508" fmla="*/ 2678 h 10000"/>
                <a:gd name="connsiteX18-3509" fmla="*/ 4307 w 10000"/>
                <a:gd name="connsiteY18-3510" fmla="*/ 2343 h 10000"/>
                <a:gd name="connsiteX19-3511" fmla="*/ 3946 w 10000"/>
                <a:gd name="connsiteY19-3512" fmla="*/ 2343 h 10000"/>
                <a:gd name="connsiteX20-3513" fmla="*/ 3586 w 10000"/>
                <a:gd name="connsiteY20-3514" fmla="*/ 2343 h 10000"/>
                <a:gd name="connsiteX21-3515" fmla="*/ 3229 w 10000"/>
                <a:gd name="connsiteY21-3516" fmla="*/ 1004 h 10000"/>
                <a:gd name="connsiteX22-3517" fmla="*/ 3946 w 10000"/>
                <a:gd name="connsiteY22-3518" fmla="*/ 669 h 10000"/>
                <a:gd name="connsiteX23-3519" fmla="*/ 4307 w 10000"/>
                <a:gd name="connsiteY23-3520" fmla="*/ 669 h 10000"/>
                <a:gd name="connsiteX24-3521" fmla="*/ 4660 w 10000"/>
                <a:gd name="connsiteY24-3522" fmla="*/ 669 h 10000"/>
                <a:gd name="connsiteX25-3523" fmla="*/ 4979 w 10000"/>
                <a:gd name="connsiteY25-3524" fmla="*/ 335 h 10000"/>
                <a:gd name="connsiteX26-3525" fmla="*/ 5693 w 10000"/>
                <a:gd name="connsiteY26-3526" fmla="*/ 0 h 10000"/>
                <a:gd name="connsiteX27-3527" fmla="*/ 6053 w 10000"/>
                <a:gd name="connsiteY27-3528" fmla="*/ 335 h 10000"/>
                <a:gd name="connsiteX28-3529" fmla="*/ 6412 w 10000"/>
                <a:gd name="connsiteY28-3530" fmla="*/ 335 h 10000"/>
                <a:gd name="connsiteX29-3531" fmla="*/ 7129 w 10000"/>
                <a:gd name="connsiteY29-3532" fmla="*/ 669 h 10000"/>
                <a:gd name="connsiteX30-3533" fmla="*/ 7849 w 10000"/>
                <a:gd name="connsiteY30-3534" fmla="*/ 1004 h 10000"/>
                <a:gd name="connsiteX31-3535" fmla="*/ 8923 w 10000"/>
                <a:gd name="connsiteY31-3536" fmla="*/ 1674 h 10000"/>
                <a:gd name="connsiteX32-3537" fmla="*/ 9284 w 10000"/>
                <a:gd name="connsiteY32-3538" fmla="*/ 2008 h 10000"/>
                <a:gd name="connsiteX33-3539" fmla="*/ 9637 w 10000"/>
                <a:gd name="connsiteY33-3540" fmla="*/ 2343 h 10000"/>
                <a:gd name="connsiteX34-3541" fmla="*/ 10000 w 10000"/>
                <a:gd name="connsiteY34-3542" fmla="*/ 2343 h 10000"/>
                <a:gd name="connsiteX35-3543" fmla="*/ 9637 w 10000"/>
                <a:gd name="connsiteY35-3544" fmla="*/ 2678 h 10000"/>
                <a:gd name="connsiteX36-3545" fmla="*/ 9637 w 10000"/>
                <a:gd name="connsiteY36-3546" fmla="*/ 3013 h 10000"/>
                <a:gd name="connsiteX37-3547" fmla="*/ 8923 w 10000"/>
                <a:gd name="connsiteY37-3548" fmla="*/ 3013 h 10000"/>
                <a:gd name="connsiteX38-3549" fmla="*/ 8563 w 10000"/>
                <a:gd name="connsiteY38-3550" fmla="*/ 3347 h 10000"/>
                <a:gd name="connsiteX39-3551" fmla="*/ 8563 w 10000"/>
                <a:gd name="connsiteY39-3552" fmla="*/ 3347 h 10000"/>
                <a:gd name="connsiteX0-3553" fmla="*/ 8563 w 10000"/>
                <a:gd name="connsiteY0-3554" fmla="*/ 3347 h 10000"/>
                <a:gd name="connsiteX1-3555" fmla="*/ 8208 w 10000"/>
                <a:gd name="connsiteY1-3556" fmla="*/ 3682 h 10000"/>
                <a:gd name="connsiteX2-3557" fmla="*/ 7491 w 10000"/>
                <a:gd name="connsiteY2-3558" fmla="*/ 4017 h 10000"/>
                <a:gd name="connsiteX3-3559" fmla="*/ 6772 w 10000"/>
                <a:gd name="connsiteY3-3560" fmla="*/ 4310 h 10000"/>
                <a:gd name="connsiteX4-3561" fmla="*/ 5693 w 10000"/>
                <a:gd name="connsiteY4-3562" fmla="*/ 5314 h 10000"/>
                <a:gd name="connsiteX5-3563" fmla="*/ 4660 w 10000"/>
                <a:gd name="connsiteY5-3564" fmla="*/ 5983 h 10000"/>
                <a:gd name="connsiteX6-3565" fmla="*/ 3586 w 10000"/>
                <a:gd name="connsiteY6-3566" fmla="*/ 6987 h 10000"/>
                <a:gd name="connsiteX7-3567" fmla="*/ 2151 w 10000"/>
                <a:gd name="connsiteY7-3568" fmla="*/ 8326 h 10000"/>
                <a:gd name="connsiteX8-3569" fmla="*/ 717 w 10000"/>
                <a:gd name="connsiteY8-3570" fmla="*/ 10000 h 10000"/>
                <a:gd name="connsiteX9-3571" fmla="*/ 0 w 10000"/>
                <a:gd name="connsiteY9-3572" fmla="*/ 8996 h 10000"/>
                <a:gd name="connsiteX10-3573" fmla="*/ 1073 w 10000"/>
                <a:gd name="connsiteY10-3574" fmla="*/ 7657 h 10000"/>
                <a:gd name="connsiteX11-3575" fmla="*/ 2151 w 10000"/>
                <a:gd name="connsiteY11-3576" fmla="*/ 6318 h 10000"/>
                <a:gd name="connsiteX12-3577" fmla="*/ 2869 w 10000"/>
                <a:gd name="connsiteY12-3578" fmla="*/ 5314 h 10000"/>
                <a:gd name="connsiteX13-3579" fmla="*/ 3586 w 10000"/>
                <a:gd name="connsiteY13-3580" fmla="*/ 4310 h 10000"/>
                <a:gd name="connsiteX14-3581" fmla="*/ 4307 w 10000"/>
                <a:gd name="connsiteY14-3582" fmla="*/ 3682 h 10000"/>
                <a:gd name="connsiteX15-3583" fmla="*/ 4660 w 10000"/>
                <a:gd name="connsiteY15-3584" fmla="*/ 3013 h 10000"/>
                <a:gd name="connsiteX16-3585" fmla="*/ 4660 w 10000"/>
                <a:gd name="connsiteY16-3586" fmla="*/ 2678 h 10000"/>
                <a:gd name="connsiteX17-3587" fmla="*/ 4660 w 10000"/>
                <a:gd name="connsiteY17-3588" fmla="*/ 2678 h 10000"/>
                <a:gd name="connsiteX18-3589" fmla="*/ 4307 w 10000"/>
                <a:gd name="connsiteY18-3590" fmla="*/ 2343 h 10000"/>
                <a:gd name="connsiteX19-3591" fmla="*/ 3946 w 10000"/>
                <a:gd name="connsiteY19-3592" fmla="*/ 2343 h 10000"/>
                <a:gd name="connsiteX20-3593" fmla="*/ 3586 w 10000"/>
                <a:gd name="connsiteY20-3594" fmla="*/ 2343 h 10000"/>
                <a:gd name="connsiteX21-3595" fmla="*/ 3229 w 10000"/>
                <a:gd name="connsiteY21-3596" fmla="*/ 1004 h 10000"/>
                <a:gd name="connsiteX22-3597" fmla="*/ 3946 w 10000"/>
                <a:gd name="connsiteY22-3598" fmla="*/ 669 h 10000"/>
                <a:gd name="connsiteX23-3599" fmla="*/ 4307 w 10000"/>
                <a:gd name="connsiteY23-3600" fmla="*/ 669 h 10000"/>
                <a:gd name="connsiteX24-3601" fmla="*/ 4979 w 10000"/>
                <a:gd name="connsiteY24-3602" fmla="*/ 335 h 10000"/>
                <a:gd name="connsiteX25-3603" fmla="*/ 5693 w 10000"/>
                <a:gd name="connsiteY25-3604" fmla="*/ 0 h 10000"/>
                <a:gd name="connsiteX26-3605" fmla="*/ 6053 w 10000"/>
                <a:gd name="connsiteY26-3606" fmla="*/ 335 h 10000"/>
                <a:gd name="connsiteX27-3607" fmla="*/ 6412 w 10000"/>
                <a:gd name="connsiteY27-3608" fmla="*/ 335 h 10000"/>
                <a:gd name="connsiteX28-3609" fmla="*/ 7129 w 10000"/>
                <a:gd name="connsiteY28-3610" fmla="*/ 669 h 10000"/>
                <a:gd name="connsiteX29-3611" fmla="*/ 7849 w 10000"/>
                <a:gd name="connsiteY29-3612" fmla="*/ 1004 h 10000"/>
                <a:gd name="connsiteX30-3613" fmla="*/ 8923 w 10000"/>
                <a:gd name="connsiteY30-3614" fmla="*/ 1674 h 10000"/>
                <a:gd name="connsiteX31-3615" fmla="*/ 9284 w 10000"/>
                <a:gd name="connsiteY31-3616" fmla="*/ 2008 h 10000"/>
                <a:gd name="connsiteX32-3617" fmla="*/ 9637 w 10000"/>
                <a:gd name="connsiteY32-3618" fmla="*/ 2343 h 10000"/>
                <a:gd name="connsiteX33-3619" fmla="*/ 10000 w 10000"/>
                <a:gd name="connsiteY33-3620" fmla="*/ 2343 h 10000"/>
                <a:gd name="connsiteX34-3621" fmla="*/ 9637 w 10000"/>
                <a:gd name="connsiteY34-3622" fmla="*/ 2678 h 10000"/>
                <a:gd name="connsiteX35-3623" fmla="*/ 9637 w 10000"/>
                <a:gd name="connsiteY35-3624" fmla="*/ 3013 h 10000"/>
                <a:gd name="connsiteX36-3625" fmla="*/ 8923 w 10000"/>
                <a:gd name="connsiteY36-3626" fmla="*/ 3013 h 10000"/>
                <a:gd name="connsiteX37-3627" fmla="*/ 8563 w 10000"/>
                <a:gd name="connsiteY37-3628" fmla="*/ 3347 h 10000"/>
                <a:gd name="connsiteX38-3629" fmla="*/ 8563 w 10000"/>
                <a:gd name="connsiteY38-3630" fmla="*/ 3347 h 10000"/>
                <a:gd name="connsiteX0-3631" fmla="*/ 8563 w 10000"/>
                <a:gd name="connsiteY0-3632" fmla="*/ 3347 h 10000"/>
                <a:gd name="connsiteX1-3633" fmla="*/ 8208 w 10000"/>
                <a:gd name="connsiteY1-3634" fmla="*/ 3682 h 10000"/>
                <a:gd name="connsiteX2-3635" fmla="*/ 7491 w 10000"/>
                <a:gd name="connsiteY2-3636" fmla="*/ 4017 h 10000"/>
                <a:gd name="connsiteX3-3637" fmla="*/ 6772 w 10000"/>
                <a:gd name="connsiteY3-3638" fmla="*/ 4310 h 10000"/>
                <a:gd name="connsiteX4-3639" fmla="*/ 5693 w 10000"/>
                <a:gd name="connsiteY4-3640" fmla="*/ 5314 h 10000"/>
                <a:gd name="connsiteX5-3641" fmla="*/ 4660 w 10000"/>
                <a:gd name="connsiteY5-3642" fmla="*/ 5983 h 10000"/>
                <a:gd name="connsiteX6-3643" fmla="*/ 3586 w 10000"/>
                <a:gd name="connsiteY6-3644" fmla="*/ 6987 h 10000"/>
                <a:gd name="connsiteX7-3645" fmla="*/ 2151 w 10000"/>
                <a:gd name="connsiteY7-3646" fmla="*/ 8326 h 10000"/>
                <a:gd name="connsiteX8-3647" fmla="*/ 717 w 10000"/>
                <a:gd name="connsiteY8-3648" fmla="*/ 10000 h 10000"/>
                <a:gd name="connsiteX9-3649" fmla="*/ 0 w 10000"/>
                <a:gd name="connsiteY9-3650" fmla="*/ 8996 h 10000"/>
                <a:gd name="connsiteX10-3651" fmla="*/ 1073 w 10000"/>
                <a:gd name="connsiteY10-3652" fmla="*/ 7657 h 10000"/>
                <a:gd name="connsiteX11-3653" fmla="*/ 2151 w 10000"/>
                <a:gd name="connsiteY11-3654" fmla="*/ 6318 h 10000"/>
                <a:gd name="connsiteX12-3655" fmla="*/ 2869 w 10000"/>
                <a:gd name="connsiteY12-3656" fmla="*/ 5314 h 10000"/>
                <a:gd name="connsiteX13-3657" fmla="*/ 3586 w 10000"/>
                <a:gd name="connsiteY13-3658" fmla="*/ 4310 h 10000"/>
                <a:gd name="connsiteX14-3659" fmla="*/ 4307 w 10000"/>
                <a:gd name="connsiteY14-3660" fmla="*/ 3682 h 10000"/>
                <a:gd name="connsiteX15-3661" fmla="*/ 4660 w 10000"/>
                <a:gd name="connsiteY15-3662" fmla="*/ 3013 h 10000"/>
                <a:gd name="connsiteX16-3663" fmla="*/ 4660 w 10000"/>
                <a:gd name="connsiteY16-3664" fmla="*/ 2678 h 10000"/>
                <a:gd name="connsiteX17-3665" fmla="*/ 4660 w 10000"/>
                <a:gd name="connsiteY17-3666" fmla="*/ 2678 h 10000"/>
                <a:gd name="connsiteX18-3667" fmla="*/ 4307 w 10000"/>
                <a:gd name="connsiteY18-3668" fmla="*/ 2343 h 10000"/>
                <a:gd name="connsiteX19-3669" fmla="*/ 3946 w 10000"/>
                <a:gd name="connsiteY19-3670" fmla="*/ 2343 h 10000"/>
                <a:gd name="connsiteX20-3671" fmla="*/ 3586 w 10000"/>
                <a:gd name="connsiteY20-3672" fmla="*/ 2343 h 10000"/>
                <a:gd name="connsiteX21-3673" fmla="*/ 3229 w 10000"/>
                <a:gd name="connsiteY21-3674" fmla="*/ 1004 h 10000"/>
                <a:gd name="connsiteX22-3675" fmla="*/ 3946 w 10000"/>
                <a:gd name="connsiteY22-3676" fmla="*/ 669 h 10000"/>
                <a:gd name="connsiteX23-3677" fmla="*/ 4979 w 10000"/>
                <a:gd name="connsiteY23-3678" fmla="*/ 335 h 10000"/>
                <a:gd name="connsiteX24-3679" fmla="*/ 5693 w 10000"/>
                <a:gd name="connsiteY24-3680" fmla="*/ 0 h 10000"/>
                <a:gd name="connsiteX25-3681" fmla="*/ 6053 w 10000"/>
                <a:gd name="connsiteY25-3682" fmla="*/ 335 h 10000"/>
                <a:gd name="connsiteX26-3683" fmla="*/ 6412 w 10000"/>
                <a:gd name="connsiteY26-3684" fmla="*/ 335 h 10000"/>
                <a:gd name="connsiteX27-3685" fmla="*/ 7129 w 10000"/>
                <a:gd name="connsiteY27-3686" fmla="*/ 669 h 10000"/>
                <a:gd name="connsiteX28-3687" fmla="*/ 7849 w 10000"/>
                <a:gd name="connsiteY28-3688" fmla="*/ 1004 h 10000"/>
                <a:gd name="connsiteX29-3689" fmla="*/ 8923 w 10000"/>
                <a:gd name="connsiteY29-3690" fmla="*/ 1674 h 10000"/>
                <a:gd name="connsiteX30-3691" fmla="*/ 9284 w 10000"/>
                <a:gd name="connsiteY30-3692" fmla="*/ 2008 h 10000"/>
                <a:gd name="connsiteX31-3693" fmla="*/ 9637 w 10000"/>
                <a:gd name="connsiteY31-3694" fmla="*/ 2343 h 10000"/>
                <a:gd name="connsiteX32-3695" fmla="*/ 10000 w 10000"/>
                <a:gd name="connsiteY32-3696" fmla="*/ 2343 h 10000"/>
                <a:gd name="connsiteX33-3697" fmla="*/ 9637 w 10000"/>
                <a:gd name="connsiteY33-3698" fmla="*/ 2678 h 10000"/>
                <a:gd name="connsiteX34-3699" fmla="*/ 9637 w 10000"/>
                <a:gd name="connsiteY34-3700" fmla="*/ 3013 h 10000"/>
                <a:gd name="connsiteX35-3701" fmla="*/ 8923 w 10000"/>
                <a:gd name="connsiteY35-3702" fmla="*/ 3013 h 10000"/>
                <a:gd name="connsiteX36-3703" fmla="*/ 8563 w 10000"/>
                <a:gd name="connsiteY36-3704" fmla="*/ 3347 h 10000"/>
                <a:gd name="connsiteX37-3705" fmla="*/ 8563 w 10000"/>
                <a:gd name="connsiteY37-3706" fmla="*/ 3347 h 10000"/>
                <a:gd name="connsiteX0-3707" fmla="*/ 8563 w 10000"/>
                <a:gd name="connsiteY0-3708" fmla="*/ 3347 h 10000"/>
                <a:gd name="connsiteX1-3709" fmla="*/ 8208 w 10000"/>
                <a:gd name="connsiteY1-3710" fmla="*/ 3682 h 10000"/>
                <a:gd name="connsiteX2-3711" fmla="*/ 7491 w 10000"/>
                <a:gd name="connsiteY2-3712" fmla="*/ 4017 h 10000"/>
                <a:gd name="connsiteX3-3713" fmla="*/ 6772 w 10000"/>
                <a:gd name="connsiteY3-3714" fmla="*/ 4310 h 10000"/>
                <a:gd name="connsiteX4-3715" fmla="*/ 5693 w 10000"/>
                <a:gd name="connsiteY4-3716" fmla="*/ 5314 h 10000"/>
                <a:gd name="connsiteX5-3717" fmla="*/ 4660 w 10000"/>
                <a:gd name="connsiteY5-3718" fmla="*/ 5983 h 10000"/>
                <a:gd name="connsiteX6-3719" fmla="*/ 3586 w 10000"/>
                <a:gd name="connsiteY6-3720" fmla="*/ 6987 h 10000"/>
                <a:gd name="connsiteX7-3721" fmla="*/ 2151 w 10000"/>
                <a:gd name="connsiteY7-3722" fmla="*/ 8326 h 10000"/>
                <a:gd name="connsiteX8-3723" fmla="*/ 717 w 10000"/>
                <a:gd name="connsiteY8-3724" fmla="*/ 10000 h 10000"/>
                <a:gd name="connsiteX9-3725" fmla="*/ 0 w 10000"/>
                <a:gd name="connsiteY9-3726" fmla="*/ 8996 h 10000"/>
                <a:gd name="connsiteX10-3727" fmla="*/ 1073 w 10000"/>
                <a:gd name="connsiteY10-3728" fmla="*/ 7657 h 10000"/>
                <a:gd name="connsiteX11-3729" fmla="*/ 2151 w 10000"/>
                <a:gd name="connsiteY11-3730" fmla="*/ 6318 h 10000"/>
                <a:gd name="connsiteX12-3731" fmla="*/ 2869 w 10000"/>
                <a:gd name="connsiteY12-3732" fmla="*/ 5314 h 10000"/>
                <a:gd name="connsiteX13-3733" fmla="*/ 3586 w 10000"/>
                <a:gd name="connsiteY13-3734" fmla="*/ 4310 h 10000"/>
                <a:gd name="connsiteX14-3735" fmla="*/ 4307 w 10000"/>
                <a:gd name="connsiteY14-3736" fmla="*/ 3682 h 10000"/>
                <a:gd name="connsiteX15-3737" fmla="*/ 4660 w 10000"/>
                <a:gd name="connsiteY15-3738" fmla="*/ 3013 h 10000"/>
                <a:gd name="connsiteX16-3739" fmla="*/ 4660 w 10000"/>
                <a:gd name="connsiteY16-3740" fmla="*/ 2678 h 10000"/>
                <a:gd name="connsiteX17-3741" fmla="*/ 4660 w 10000"/>
                <a:gd name="connsiteY17-3742" fmla="*/ 2678 h 10000"/>
                <a:gd name="connsiteX18-3743" fmla="*/ 4307 w 10000"/>
                <a:gd name="connsiteY18-3744" fmla="*/ 2343 h 10000"/>
                <a:gd name="connsiteX19-3745" fmla="*/ 3946 w 10000"/>
                <a:gd name="connsiteY19-3746" fmla="*/ 2343 h 10000"/>
                <a:gd name="connsiteX20-3747" fmla="*/ 3586 w 10000"/>
                <a:gd name="connsiteY20-3748" fmla="*/ 2343 h 10000"/>
                <a:gd name="connsiteX21-3749" fmla="*/ 3229 w 10000"/>
                <a:gd name="connsiteY21-3750" fmla="*/ 1004 h 10000"/>
                <a:gd name="connsiteX22-3751" fmla="*/ 4979 w 10000"/>
                <a:gd name="connsiteY22-3752" fmla="*/ 335 h 10000"/>
                <a:gd name="connsiteX23-3753" fmla="*/ 5693 w 10000"/>
                <a:gd name="connsiteY23-3754" fmla="*/ 0 h 10000"/>
                <a:gd name="connsiteX24-3755" fmla="*/ 6053 w 10000"/>
                <a:gd name="connsiteY24-3756" fmla="*/ 335 h 10000"/>
                <a:gd name="connsiteX25-3757" fmla="*/ 6412 w 10000"/>
                <a:gd name="connsiteY25-3758" fmla="*/ 335 h 10000"/>
                <a:gd name="connsiteX26-3759" fmla="*/ 7129 w 10000"/>
                <a:gd name="connsiteY26-3760" fmla="*/ 669 h 10000"/>
                <a:gd name="connsiteX27-3761" fmla="*/ 7849 w 10000"/>
                <a:gd name="connsiteY27-3762" fmla="*/ 1004 h 10000"/>
                <a:gd name="connsiteX28-3763" fmla="*/ 8923 w 10000"/>
                <a:gd name="connsiteY28-3764" fmla="*/ 1674 h 10000"/>
                <a:gd name="connsiteX29-3765" fmla="*/ 9284 w 10000"/>
                <a:gd name="connsiteY29-3766" fmla="*/ 2008 h 10000"/>
                <a:gd name="connsiteX30-3767" fmla="*/ 9637 w 10000"/>
                <a:gd name="connsiteY30-3768" fmla="*/ 2343 h 10000"/>
                <a:gd name="connsiteX31-3769" fmla="*/ 10000 w 10000"/>
                <a:gd name="connsiteY31-3770" fmla="*/ 2343 h 10000"/>
                <a:gd name="connsiteX32-3771" fmla="*/ 9637 w 10000"/>
                <a:gd name="connsiteY32-3772" fmla="*/ 2678 h 10000"/>
                <a:gd name="connsiteX33-3773" fmla="*/ 9637 w 10000"/>
                <a:gd name="connsiteY33-3774" fmla="*/ 3013 h 10000"/>
                <a:gd name="connsiteX34-3775" fmla="*/ 8923 w 10000"/>
                <a:gd name="connsiteY34-3776" fmla="*/ 3013 h 10000"/>
                <a:gd name="connsiteX35-3777" fmla="*/ 8563 w 10000"/>
                <a:gd name="connsiteY35-3778" fmla="*/ 3347 h 10000"/>
                <a:gd name="connsiteX36-3779" fmla="*/ 8563 w 10000"/>
                <a:gd name="connsiteY36-3780" fmla="*/ 3347 h 10000"/>
                <a:gd name="connsiteX0-3781" fmla="*/ 8563 w 10000"/>
                <a:gd name="connsiteY0-3782" fmla="*/ 3347 h 10000"/>
                <a:gd name="connsiteX1-3783" fmla="*/ 8208 w 10000"/>
                <a:gd name="connsiteY1-3784" fmla="*/ 3682 h 10000"/>
                <a:gd name="connsiteX2-3785" fmla="*/ 7491 w 10000"/>
                <a:gd name="connsiteY2-3786" fmla="*/ 4017 h 10000"/>
                <a:gd name="connsiteX3-3787" fmla="*/ 6772 w 10000"/>
                <a:gd name="connsiteY3-3788" fmla="*/ 4310 h 10000"/>
                <a:gd name="connsiteX4-3789" fmla="*/ 5693 w 10000"/>
                <a:gd name="connsiteY4-3790" fmla="*/ 5314 h 10000"/>
                <a:gd name="connsiteX5-3791" fmla="*/ 4660 w 10000"/>
                <a:gd name="connsiteY5-3792" fmla="*/ 5983 h 10000"/>
                <a:gd name="connsiteX6-3793" fmla="*/ 3586 w 10000"/>
                <a:gd name="connsiteY6-3794" fmla="*/ 6987 h 10000"/>
                <a:gd name="connsiteX7-3795" fmla="*/ 2151 w 10000"/>
                <a:gd name="connsiteY7-3796" fmla="*/ 8326 h 10000"/>
                <a:gd name="connsiteX8-3797" fmla="*/ 717 w 10000"/>
                <a:gd name="connsiteY8-3798" fmla="*/ 10000 h 10000"/>
                <a:gd name="connsiteX9-3799" fmla="*/ 0 w 10000"/>
                <a:gd name="connsiteY9-3800" fmla="*/ 8996 h 10000"/>
                <a:gd name="connsiteX10-3801" fmla="*/ 1073 w 10000"/>
                <a:gd name="connsiteY10-3802" fmla="*/ 7657 h 10000"/>
                <a:gd name="connsiteX11-3803" fmla="*/ 2151 w 10000"/>
                <a:gd name="connsiteY11-3804" fmla="*/ 6318 h 10000"/>
                <a:gd name="connsiteX12-3805" fmla="*/ 2869 w 10000"/>
                <a:gd name="connsiteY12-3806" fmla="*/ 5314 h 10000"/>
                <a:gd name="connsiteX13-3807" fmla="*/ 3586 w 10000"/>
                <a:gd name="connsiteY13-3808" fmla="*/ 4310 h 10000"/>
                <a:gd name="connsiteX14-3809" fmla="*/ 4307 w 10000"/>
                <a:gd name="connsiteY14-3810" fmla="*/ 3682 h 10000"/>
                <a:gd name="connsiteX15-3811" fmla="*/ 4660 w 10000"/>
                <a:gd name="connsiteY15-3812" fmla="*/ 3013 h 10000"/>
                <a:gd name="connsiteX16-3813" fmla="*/ 4660 w 10000"/>
                <a:gd name="connsiteY16-3814" fmla="*/ 2678 h 10000"/>
                <a:gd name="connsiteX17-3815" fmla="*/ 4660 w 10000"/>
                <a:gd name="connsiteY17-3816" fmla="*/ 2678 h 10000"/>
                <a:gd name="connsiteX18-3817" fmla="*/ 4307 w 10000"/>
                <a:gd name="connsiteY18-3818" fmla="*/ 2343 h 10000"/>
                <a:gd name="connsiteX19-3819" fmla="*/ 3946 w 10000"/>
                <a:gd name="connsiteY19-3820" fmla="*/ 2343 h 10000"/>
                <a:gd name="connsiteX20-3821" fmla="*/ 3586 w 10000"/>
                <a:gd name="connsiteY20-3822" fmla="*/ 2343 h 10000"/>
                <a:gd name="connsiteX21-3823" fmla="*/ 4979 w 10000"/>
                <a:gd name="connsiteY21-3824" fmla="*/ 335 h 10000"/>
                <a:gd name="connsiteX22-3825" fmla="*/ 5693 w 10000"/>
                <a:gd name="connsiteY22-3826" fmla="*/ 0 h 10000"/>
                <a:gd name="connsiteX23-3827" fmla="*/ 6053 w 10000"/>
                <a:gd name="connsiteY23-3828" fmla="*/ 335 h 10000"/>
                <a:gd name="connsiteX24-3829" fmla="*/ 6412 w 10000"/>
                <a:gd name="connsiteY24-3830" fmla="*/ 335 h 10000"/>
                <a:gd name="connsiteX25-3831" fmla="*/ 7129 w 10000"/>
                <a:gd name="connsiteY25-3832" fmla="*/ 669 h 10000"/>
                <a:gd name="connsiteX26-3833" fmla="*/ 7849 w 10000"/>
                <a:gd name="connsiteY26-3834" fmla="*/ 1004 h 10000"/>
                <a:gd name="connsiteX27-3835" fmla="*/ 8923 w 10000"/>
                <a:gd name="connsiteY27-3836" fmla="*/ 1674 h 10000"/>
                <a:gd name="connsiteX28-3837" fmla="*/ 9284 w 10000"/>
                <a:gd name="connsiteY28-3838" fmla="*/ 2008 h 10000"/>
                <a:gd name="connsiteX29-3839" fmla="*/ 9637 w 10000"/>
                <a:gd name="connsiteY29-3840" fmla="*/ 2343 h 10000"/>
                <a:gd name="connsiteX30-3841" fmla="*/ 10000 w 10000"/>
                <a:gd name="connsiteY30-3842" fmla="*/ 2343 h 10000"/>
                <a:gd name="connsiteX31-3843" fmla="*/ 9637 w 10000"/>
                <a:gd name="connsiteY31-3844" fmla="*/ 2678 h 10000"/>
                <a:gd name="connsiteX32-3845" fmla="*/ 9637 w 10000"/>
                <a:gd name="connsiteY32-3846" fmla="*/ 3013 h 10000"/>
                <a:gd name="connsiteX33-3847" fmla="*/ 8923 w 10000"/>
                <a:gd name="connsiteY33-3848" fmla="*/ 3013 h 10000"/>
                <a:gd name="connsiteX34-3849" fmla="*/ 8563 w 10000"/>
                <a:gd name="connsiteY34-3850" fmla="*/ 3347 h 10000"/>
                <a:gd name="connsiteX35-3851" fmla="*/ 8563 w 10000"/>
                <a:gd name="connsiteY35-3852" fmla="*/ 3347 h 10000"/>
                <a:gd name="connsiteX0-3853" fmla="*/ 8563 w 10000"/>
                <a:gd name="connsiteY0-3854" fmla="*/ 3347 h 10000"/>
                <a:gd name="connsiteX1-3855" fmla="*/ 8208 w 10000"/>
                <a:gd name="connsiteY1-3856" fmla="*/ 3682 h 10000"/>
                <a:gd name="connsiteX2-3857" fmla="*/ 7491 w 10000"/>
                <a:gd name="connsiteY2-3858" fmla="*/ 4017 h 10000"/>
                <a:gd name="connsiteX3-3859" fmla="*/ 6772 w 10000"/>
                <a:gd name="connsiteY3-3860" fmla="*/ 4310 h 10000"/>
                <a:gd name="connsiteX4-3861" fmla="*/ 5693 w 10000"/>
                <a:gd name="connsiteY4-3862" fmla="*/ 5314 h 10000"/>
                <a:gd name="connsiteX5-3863" fmla="*/ 4660 w 10000"/>
                <a:gd name="connsiteY5-3864" fmla="*/ 5983 h 10000"/>
                <a:gd name="connsiteX6-3865" fmla="*/ 3586 w 10000"/>
                <a:gd name="connsiteY6-3866" fmla="*/ 6987 h 10000"/>
                <a:gd name="connsiteX7-3867" fmla="*/ 2151 w 10000"/>
                <a:gd name="connsiteY7-3868" fmla="*/ 8326 h 10000"/>
                <a:gd name="connsiteX8-3869" fmla="*/ 717 w 10000"/>
                <a:gd name="connsiteY8-3870" fmla="*/ 10000 h 10000"/>
                <a:gd name="connsiteX9-3871" fmla="*/ 0 w 10000"/>
                <a:gd name="connsiteY9-3872" fmla="*/ 8996 h 10000"/>
                <a:gd name="connsiteX10-3873" fmla="*/ 1073 w 10000"/>
                <a:gd name="connsiteY10-3874" fmla="*/ 7657 h 10000"/>
                <a:gd name="connsiteX11-3875" fmla="*/ 2151 w 10000"/>
                <a:gd name="connsiteY11-3876" fmla="*/ 6318 h 10000"/>
                <a:gd name="connsiteX12-3877" fmla="*/ 2869 w 10000"/>
                <a:gd name="connsiteY12-3878" fmla="*/ 5314 h 10000"/>
                <a:gd name="connsiteX13-3879" fmla="*/ 3586 w 10000"/>
                <a:gd name="connsiteY13-3880" fmla="*/ 4310 h 10000"/>
                <a:gd name="connsiteX14-3881" fmla="*/ 4307 w 10000"/>
                <a:gd name="connsiteY14-3882" fmla="*/ 3682 h 10000"/>
                <a:gd name="connsiteX15-3883" fmla="*/ 4660 w 10000"/>
                <a:gd name="connsiteY15-3884" fmla="*/ 3013 h 10000"/>
                <a:gd name="connsiteX16-3885" fmla="*/ 4660 w 10000"/>
                <a:gd name="connsiteY16-3886" fmla="*/ 2678 h 10000"/>
                <a:gd name="connsiteX17-3887" fmla="*/ 4660 w 10000"/>
                <a:gd name="connsiteY17-3888" fmla="*/ 2678 h 10000"/>
                <a:gd name="connsiteX18-3889" fmla="*/ 4307 w 10000"/>
                <a:gd name="connsiteY18-3890" fmla="*/ 2343 h 10000"/>
                <a:gd name="connsiteX19-3891" fmla="*/ 3946 w 10000"/>
                <a:gd name="connsiteY19-3892" fmla="*/ 2343 h 10000"/>
                <a:gd name="connsiteX20-3893" fmla="*/ 3586 w 10000"/>
                <a:gd name="connsiteY20-3894" fmla="*/ 2343 h 10000"/>
                <a:gd name="connsiteX21-3895" fmla="*/ 5693 w 10000"/>
                <a:gd name="connsiteY21-3896" fmla="*/ 0 h 10000"/>
                <a:gd name="connsiteX22-3897" fmla="*/ 6053 w 10000"/>
                <a:gd name="connsiteY22-3898" fmla="*/ 335 h 10000"/>
                <a:gd name="connsiteX23-3899" fmla="*/ 6412 w 10000"/>
                <a:gd name="connsiteY23-3900" fmla="*/ 335 h 10000"/>
                <a:gd name="connsiteX24-3901" fmla="*/ 7129 w 10000"/>
                <a:gd name="connsiteY24-3902" fmla="*/ 669 h 10000"/>
                <a:gd name="connsiteX25-3903" fmla="*/ 7849 w 10000"/>
                <a:gd name="connsiteY25-3904" fmla="*/ 1004 h 10000"/>
                <a:gd name="connsiteX26-3905" fmla="*/ 8923 w 10000"/>
                <a:gd name="connsiteY26-3906" fmla="*/ 1674 h 10000"/>
                <a:gd name="connsiteX27-3907" fmla="*/ 9284 w 10000"/>
                <a:gd name="connsiteY27-3908" fmla="*/ 2008 h 10000"/>
                <a:gd name="connsiteX28-3909" fmla="*/ 9637 w 10000"/>
                <a:gd name="connsiteY28-3910" fmla="*/ 2343 h 10000"/>
                <a:gd name="connsiteX29-3911" fmla="*/ 10000 w 10000"/>
                <a:gd name="connsiteY29-3912" fmla="*/ 2343 h 10000"/>
                <a:gd name="connsiteX30-3913" fmla="*/ 9637 w 10000"/>
                <a:gd name="connsiteY30-3914" fmla="*/ 2678 h 10000"/>
                <a:gd name="connsiteX31-3915" fmla="*/ 9637 w 10000"/>
                <a:gd name="connsiteY31-3916" fmla="*/ 3013 h 10000"/>
                <a:gd name="connsiteX32-3917" fmla="*/ 8923 w 10000"/>
                <a:gd name="connsiteY32-3918" fmla="*/ 3013 h 10000"/>
                <a:gd name="connsiteX33-3919" fmla="*/ 8563 w 10000"/>
                <a:gd name="connsiteY33-3920" fmla="*/ 3347 h 10000"/>
                <a:gd name="connsiteX34-3921" fmla="*/ 8563 w 10000"/>
                <a:gd name="connsiteY34-3922" fmla="*/ 3347 h 10000"/>
                <a:gd name="connsiteX0-3923" fmla="*/ 8563 w 10000"/>
                <a:gd name="connsiteY0-3924" fmla="*/ 3012 h 9665"/>
                <a:gd name="connsiteX1-3925" fmla="*/ 8208 w 10000"/>
                <a:gd name="connsiteY1-3926" fmla="*/ 3347 h 9665"/>
                <a:gd name="connsiteX2-3927" fmla="*/ 7491 w 10000"/>
                <a:gd name="connsiteY2-3928" fmla="*/ 3682 h 9665"/>
                <a:gd name="connsiteX3-3929" fmla="*/ 6772 w 10000"/>
                <a:gd name="connsiteY3-3930" fmla="*/ 3975 h 9665"/>
                <a:gd name="connsiteX4-3931" fmla="*/ 5693 w 10000"/>
                <a:gd name="connsiteY4-3932" fmla="*/ 4979 h 9665"/>
                <a:gd name="connsiteX5-3933" fmla="*/ 4660 w 10000"/>
                <a:gd name="connsiteY5-3934" fmla="*/ 5648 h 9665"/>
                <a:gd name="connsiteX6-3935" fmla="*/ 3586 w 10000"/>
                <a:gd name="connsiteY6-3936" fmla="*/ 6652 h 9665"/>
                <a:gd name="connsiteX7-3937" fmla="*/ 2151 w 10000"/>
                <a:gd name="connsiteY7-3938" fmla="*/ 7991 h 9665"/>
                <a:gd name="connsiteX8-3939" fmla="*/ 717 w 10000"/>
                <a:gd name="connsiteY8-3940" fmla="*/ 9665 h 9665"/>
                <a:gd name="connsiteX9-3941" fmla="*/ 0 w 10000"/>
                <a:gd name="connsiteY9-3942" fmla="*/ 8661 h 9665"/>
                <a:gd name="connsiteX10-3943" fmla="*/ 1073 w 10000"/>
                <a:gd name="connsiteY10-3944" fmla="*/ 7322 h 9665"/>
                <a:gd name="connsiteX11-3945" fmla="*/ 2151 w 10000"/>
                <a:gd name="connsiteY11-3946" fmla="*/ 5983 h 9665"/>
                <a:gd name="connsiteX12-3947" fmla="*/ 2869 w 10000"/>
                <a:gd name="connsiteY12-3948" fmla="*/ 4979 h 9665"/>
                <a:gd name="connsiteX13-3949" fmla="*/ 3586 w 10000"/>
                <a:gd name="connsiteY13-3950" fmla="*/ 3975 h 9665"/>
                <a:gd name="connsiteX14-3951" fmla="*/ 4307 w 10000"/>
                <a:gd name="connsiteY14-3952" fmla="*/ 3347 h 9665"/>
                <a:gd name="connsiteX15-3953" fmla="*/ 4660 w 10000"/>
                <a:gd name="connsiteY15-3954" fmla="*/ 2678 h 9665"/>
                <a:gd name="connsiteX16-3955" fmla="*/ 4660 w 10000"/>
                <a:gd name="connsiteY16-3956" fmla="*/ 2343 h 9665"/>
                <a:gd name="connsiteX17-3957" fmla="*/ 4660 w 10000"/>
                <a:gd name="connsiteY17-3958" fmla="*/ 2343 h 9665"/>
                <a:gd name="connsiteX18-3959" fmla="*/ 4307 w 10000"/>
                <a:gd name="connsiteY18-3960" fmla="*/ 2008 h 9665"/>
                <a:gd name="connsiteX19-3961" fmla="*/ 3946 w 10000"/>
                <a:gd name="connsiteY19-3962" fmla="*/ 2008 h 9665"/>
                <a:gd name="connsiteX20-3963" fmla="*/ 3586 w 10000"/>
                <a:gd name="connsiteY20-3964" fmla="*/ 2008 h 9665"/>
                <a:gd name="connsiteX21-3965" fmla="*/ 6053 w 10000"/>
                <a:gd name="connsiteY21-3966" fmla="*/ 0 h 9665"/>
                <a:gd name="connsiteX22-3967" fmla="*/ 6412 w 10000"/>
                <a:gd name="connsiteY22-3968" fmla="*/ 0 h 9665"/>
                <a:gd name="connsiteX23-3969" fmla="*/ 7129 w 10000"/>
                <a:gd name="connsiteY23-3970" fmla="*/ 334 h 9665"/>
                <a:gd name="connsiteX24-3971" fmla="*/ 7849 w 10000"/>
                <a:gd name="connsiteY24-3972" fmla="*/ 669 h 9665"/>
                <a:gd name="connsiteX25-3973" fmla="*/ 8923 w 10000"/>
                <a:gd name="connsiteY25-3974" fmla="*/ 1339 h 9665"/>
                <a:gd name="connsiteX26-3975" fmla="*/ 9284 w 10000"/>
                <a:gd name="connsiteY26-3976" fmla="*/ 1673 h 9665"/>
                <a:gd name="connsiteX27-3977" fmla="*/ 9637 w 10000"/>
                <a:gd name="connsiteY27-3978" fmla="*/ 2008 h 9665"/>
                <a:gd name="connsiteX28-3979" fmla="*/ 10000 w 10000"/>
                <a:gd name="connsiteY28-3980" fmla="*/ 2008 h 9665"/>
                <a:gd name="connsiteX29-3981" fmla="*/ 9637 w 10000"/>
                <a:gd name="connsiteY29-3982" fmla="*/ 2343 h 9665"/>
                <a:gd name="connsiteX30-3983" fmla="*/ 9637 w 10000"/>
                <a:gd name="connsiteY30-3984" fmla="*/ 2678 h 9665"/>
                <a:gd name="connsiteX31-3985" fmla="*/ 8923 w 10000"/>
                <a:gd name="connsiteY31-3986" fmla="*/ 2678 h 9665"/>
                <a:gd name="connsiteX32-3987" fmla="*/ 8563 w 10000"/>
                <a:gd name="connsiteY32-3988" fmla="*/ 3012 h 9665"/>
                <a:gd name="connsiteX33-3989" fmla="*/ 8563 w 10000"/>
                <a:gd name="connsiteY33-3990" fmla="*/ 3012 h 9665"/>
                <a:gd name="connsiteX0-3991" fmla="*/ 8563 w 10000"/>
                <a:gd name="connsiteY0-3992" fmla="*/ 3116 h 10000"/>
                <a:gd name="connsiteX1-3993" fmla="*/ 8208 w 10000"/>
                <a:gd name="connsiteY1-3994" fmla="*/ 3463 h 10000"/>
                <a:gd name="connsiteX2-3995" fmla="*/ 7491 w 10000"/>
                <a:gd name="connsiteY2-3996" fmla="*/ 3810 h 10000"/>
                <a:gd name="connsiteX3-3997" fmla="*/ 6772 w 10000"/>
                <a:gd name="connsiteY3-3998" fmla="*/ 4113 h 10000"/>
                <a:gd name="connsiteX4-3999" fmla="*/ 5693 w 10000"/>
                <a:gd name="connsiteY4-4000" fmla="*/ 5152 h 10000"/>
                <a:gd name="connsiteX5-4001" fmla="*/ 4660 w 10000"/>
                <a:gd name="connsiteY5-4002" fmla="*/ 5844 h 10000"/>
                <a:gd name="connsiteX6-4003" fmla="*/ 3586 w 10000"/>
                <a:gd name="connsiteY6-4004" fmla="*/ 6883 h 10000"/>
                <a:gd name="connsiteX7-4005" fmla="*/ 2151 w 10000"/>
                <a:gd name="connsiteY7-4006" fmla="*/ 8268 h 10000"/>
                <a:gd name="connsiteX8-4007" fmla="*/ 717 w 10000"/>
                <a:gd name="connsiteY8-4008" fmla="*/ 10000 h 10000"/>
                <a:gd name="connsiteX9-4009" fmla="*/ 0 w 10000"/>
                <a:gd name="connsiteY9-4010" fmla="*/ 8961 h 10000"/>
                <a:gd name="connsiteX10-4011" fmla="*/ 1073 w 10000"/>
                <a:gd name="connsiteY10-4012" fmla="*/ 7576 h 10000"/>
                <a:gd name="connsiteX11-4013" fmla="*/ 2151 w 10000"/>
                <a:gd name="connsiteY11-4014" fmla="*/ 6190 h 10000"/>
                <a:gd name="connsiteX12-4015" fmla="*/ 2869 w 10000"/>
                <a:gd name="connsiteY12-4016" fmla="*/ 5152 h 10000"/>
                <a:gd name="connsiteX13-4017" fmla="*/ 3586 w 10000"/>
                <a:gd name="connsiteY13-4018" fmla="*/ 4113 h 10000"/>
                <a:gd name="connsiteX14-4019" fmla="*/ 4307 w 10000"/>
                <a:gd name="connsiteY14-4020" fmla="*/ 3463 h 10000"/>
                <a:gd name="connsiteX15-4021" fmla="*/ 4660 w 10000"/>
                <a:gd name="connsiteY15-4022" fmla="*/ 2771 h 10000"/>
                <a:gd name="connsiteX16-4023" fmla="*/ 4660 w 10000"/>
                <a:gd name="connsiteY16-4024" fmla="*/ 2424 h 10000"/>
                <a:gd name="connsiteX17-4025" fmla="*/ 4660 w 10000"/>
                <a:gd name="connsiteY17-4026" fmla="*/ 2424 h 10000"/>
                <a:gd name="connsiteX18-4027" fmla="*/ 4307 w 10000"/>
                <a:gd name="connsiteY18-4028" fmla="*/ 2078 h 10000"/>
                <a:gd name="connsiteX19-4029" fmla="*/ 3946 w 10000"/>
                <a:gd name="connsiteY19-4030" fmla="*/ 2078 h 10000"/>
                <a:gd name="connsiteX20-4031" fmla="*/ 3586 w 10000"/>
                <a:gd name="connsiteY20-4032" fmla="*/ 2078 h 10000"/>
                <a:gd name="connsiteX21-4033" fmla="*/ 6053 w 10000"/>
                <a:gd name="connsiteY21-4034" fmla="*/ 0 h 10000"/>
                <a:gd name="connsiteX22-4035" fmla="*/ 7129 w 10000"/>
                <a:gd name="connsiteY22-4036" fmla="*/ 346 h 10000"/>
                <a:gd name="connsiteX23-4037" fmla="*/ 7849 w 10000"/>
                <a:gd name="connsiteY23-4038" fmla="*/ 692 h 10000"/>
                <a:gd name="connsiteX24-4039" fmla="*/ 8923 w 10000"/>
                <a:gd name="connsiteY24-4040" fmla="*/ 1385 h 10000"/>
                <a:gd name="connsiteX25-4041" fmla="*/ 9284 w 10000"/>
                <a:gd name="connsiteY25-4042" fmla="*/ 1731 h 10000"/>
                <a:gd name="connsiteX26-4043" fmla="*/ 9637 w 10000"/>
                <a:gd name="connsiteY26-4044" fmla="*/ 2078 h 10000"/>
                <a:gd name="connsiteX27-4045" fmla="*/ 10000 w 10000"/>
                <a:gd name="connsiteY27-4046" fmla="*/ 2078 h 10000"/>
                <a:gd name="connsiteX28-4047" fmla="*/ 9637 w 10000"/>
                <a:gd name="connsiteY28-4048" fmla="*/ 2424 h 10000"/>
                <a:gd name="connsiteX29-4049" fmla="*/ 9637 w 10000"/>
                <a:gd name="connsiteY29-4050" fmla="*/ 2771 h 10000"/>
                <a:gd name="connsiteX30-4051" fmla="*/ 8923 w 10000"/>
                <a:gd name="connsiteY30-4052" fmla="*/ 2771 h 10000"/>
                <a:gd name="connsiteX31-4053" fmla="*/ 8563 w 10000"/>
                <a:gd name="connsiteY31-4054" fmla="*/ 3116 h 10000"/>
                <a:gd name="connsiteX32-4055" fmla="*/ 8563 w 10000"/>
                <a:gd name="connsiteY32-4056" fmla="*/ 3116 h 10000"/>
                <a:gd name="connsiteX0-4057" fmla="*/ 8563 w 10000"/>
                <a:gd name="connsiteY0-4058" fmla="*/ 2770 h 9654"/>
                <a:gd name="connsiteX1-4059" fmla="*/ 8208 w 10000"/>
                <a:gd name="connsiteY1-4060" fmla="*/ 3117 h 9654"/>
                <a:gd name="connsiteX2-4061" fmla="*/ 7491 w 10000"/>
                <a:gd name="connsiteY2-4062" fmla="*/ 3464 h 9654"/>
                <a:gd name="connsiteX3-4063" fmla="*/ 6772 w 10000"/>
                <a:gd name="connsiteY3-4064" fmla="*/ 3767 h 9654"/>
                <a:gd name="connsiteX4-4065" fmla="*/ 5693 w 10000"/>
                <a:gd name="connsiteY4-4066" fmla="*/ 4806 h 9654"/>
                <a:gd name="connsiteX5-4067" fmla="*/ 4660 w 10000"/>
                <a:gd name="connsiteY5-4068" fmla="*/ 5498 h 9654"/>
                <a:gd name="connsiteX6-4069" fmla="*/ 3586 w 10000"/>
                <a:gd name="connsiteY6-4070" fmla="*/ 6537 h 9654"/>
                <a:gd name="connsiteX7-4071" fmla="*/ 2151 w 10000"/>
                <a:gd name="connsiteY7-4072" fmla="*/ 7922 h 9654"/>
                <a:gd name="connsiteX8-4073" fmla="*/ 717 w 10000"/>
                <a:gd name="connsiteY8-4074" fmla="*/ 9654 h 9654"/>
                <a:gd name="connsiteX9-4075" fmla="*/ 0 w 10000"/>
                <a:gd name="connsiteY9-4076" fmla="*/ 8615 h 9654"/>
                <a:gd name="connsiteX10-4077" fmla="*/ 1073 w 10000"/>
                <a:gd name="connsiteY10-4078" fmla="*/ 7230 h 9654"/>
                <a:gd name="connsiteX11-4079" fmla="*/ 2151 w 10000"/>
                <a:gd name="connsiteY11-4080" fmla="*/ 5844 h 9654"/>
                <a:gd name="connsiteX12-4081" fmla="*/ 2869 w 10000"/>
                <a:gd name="connsiteY12-4082" fmla="*/ 4806 h 9654"/>
                <a:gd name="connsiteX13-4083" fmla="*/ 3586 w 10000"/>
                <a:gd name="connsiteY13-4084" fmla="*/ 3767 h 9654"/>
                <a:gd name="connsiteX14-4085" fmla="*/ 4307 w 10000"/>
                <a:gd name="connsiteY14-4086" fmla="*/ 3117 h 9654"/>
                <a:gd name="connsiteX15-4087" fmla="*/ 4660 w 10000"/>
                <a:gd name="connsiteY15-4088" fmla="*/ 2425 h 9654"/>
                <a:gd name="connsiteX16-4089" fmla="*/ 4660 w 10000"/>
                <a:gd name="connsiteY16-4090" fmla="*/ 2078 h 9654"/>
                <a:gd name="connsiteX17-4091" fmla="*/ 4660 w 10000"/>
                <a:gd name="connsiteY17-4092" fmla="*/ 2078 h 9654"/>
                <a:gd name="connsiteX18-4093" fmla="*/ 4307 w 10000"/>
                <a:gd name="connsiteY18-4094" fmla="*/ 1732 h 9654"/>
                <a:gd name="connsiteX19-4095" fmla="*/ 3946 w 10000"/>
                <a:gd name="connsiteY19-4096" fmla="*/ 1732 h 9654"/>
                <a:gd name="connsiteX20-4097" fmla="*/ 3586 w 10000"/>
                <a:gd name="connsiteY20-4098" fmla="*/ 1732 h 9654"/>
                <a:gd name="connsiteX21-4099" fmla="*/ 7129 w 10000"/>
                <a:gd name="connsiteY21-4100" fmla="*/ 0 h 9654"/>
                <a:gd name="connsiteX22-4101" fmla="*/ 7849 w 10000"/>
                <a:gd name="connsiteY22-4102" fmla="*/ 346 h 9654"/>
                <a:gd name="connsiteX23-4103" fmla="*/ 8923 w 10000"/>
                <a:gd name="connsiteY23-4104" fmla="*/ 1039 h 9654"/>
                <a:gd name="connsiteX24-4105" fmla="*/ 9284 w 10000"/>
                <a:gd name="connsiteY24-4106" fmla="*/ 1385 h 9654"/>
                <a:gd name="connsiteX25-4107" fmla="*/ 9637 w 10000"/>
                <a:gd name="connsiteY25-4108" fmla="*/ 1732 h 9654"/>
                <a:gd name="connsiteX26-4109" fmla="*/ 10000 w 10000"/>
                <a:gd name="connsiteY26-4110" fmla="*/ 1732 h 9654"/>
                <a:gd name="connsiteX27-4111" fmla="*/ 9637 w 10000"/>
                <a:gd name="connsiteY27-4112" fmla="*/ 2078 h 9654"/>
                <a:gd name="connsiteX28-4113" fmla="*/ 9637 w 10000"/>
                <a:gd name="connsiteY28-4114" fmla="*/ 2425 h 9654"/>
                <a:gd name="connsiteX29-4115" fmla="*/ 8923 w 10000"/>
                <a:gd name="connsiteY29-4116" fmla="*/ 2425 h 9654"/>
                <a:gd name="connsiteX30-4117" fmla="*/ 8563 w 10000"/>
                <a:gd name="connsiteY30-4118" fmla="*/ 2770 h 9654"/>
                <a:gd name="connsiteX31-4119" fmla="*/ 8563 w 10000"/>
                <a:gd name="connsiteY31-4120" fmla="*/ 2770 h 9654"/>
                <a:gd name="connsiteX0-4121" fmla="*/ 8563 w 10000"/>
                <a:gd name="connsiteY0-4122" fmla="*/ 2511 h 9642"/>
                <a:gd name="connsiteX1-4123" fmla="*/ 8208 w 10000"/>
                <a:gd name="connsiteY1-4124" fmla="*/ 2871 h 9642"/>
                <a:gd name="connsiteX2-4125" fmla="*/ 7491 w 10000"/>
                <a:gd name="connsiteY2-4126" fmla="*/ 3230 h 9642"/>
                <a:gd name="connsiteX3-4127" fmla="*/ 6772 w 10000"/>
                <a:gd name="connsiteY3-4128" fmla="*/ 3544 h 9642"/>
                <a:gd name="connsiteX4-4129" fmla="*/ 5693 w 10000"/>
                <a:gd name="connsiteY4-4130" fmla="*/ 4620 h 9642"/>
                <a:gd name="connsiteX5-4131" fmla="*/ 4660 w 10000"/>
                <a:gd name="connsiteY5-4132" fmla="*/ 5337 h 9642"/>
                <a:gd name="connsiteX6-4133" fmla="*/ 3586 w 10000"/>
                <a:gd name="connsiteY6-4134" fmla="*/ 6413 h 9642"/>
                <a:gd name="connsiteX7-4135" fmla="*/ 2151 w 10000"/>
                <a:gd name="connsiteY7-4136" fmla="*/ 7848 h 9642"/>
                <a:gd name="connsiteX8-4137" fmla="*/ 717 w 10000"/>
                <a:gd name="connsiteY8-4138" fmla="*/ 9642 h 9642"/>
                <a:gd name="connsiteX9-4139" fmla="*/ 0 w 10000"/>
                <a:gd name="connsiteY9-4140" fmla="*/ 8566 h 9642"/>
                <a:gd name="connsiteX10-4141" fmla="*/ 1073 w 10000"/>
                <a:gd name="connsiteY10-4142" fmla="*/ 7131 h 9642"/>
                <a:gd name="connsiteX11-4143" fmla="*/ 2151 w 10000"/>
                <a:gd name="connsiteY11-4144" fmla="*/ 5695 h 9642"/>
                <a:gd name="connsiteX12-4145" fmla="*/ 2869 w 10000"/>
                <a:gd name="connsiteY12-4146" fmla="*/ 4620 h 9642"/>
                <a:gd name="connsiteX13-4147" fmla="*/ 3586 w 10000"/>
                <a:gd name="connsiteY13-4148" fmla="*/ 3544 h 9642"/>
                <a:gd name="connsiteX14-4149" fmla="*/ 4307 w 10000"/>
                <a:gd name="connsiteY14-4150" fmla="*/ 2871 h 9642"/>
                <a:gd name="connsiteX15-4151" fmla="*/ 4660 w 10000"/>
                <a:gd name="connsiteY15-4152" fmla="*/ 2154 h 9642"/>
                <a:gd name="connsiteX16-4153" fmla="*/ 4660 w 10000"/>
                <a:gd name="connsiteY16-4154" fmla="*/ 1794 h 9642"/>
                <a:gd name="connsiteX17-4155" fmla="*/ 4660 w 10000"/>
                <a:gd name="connsiteY17-4156" fmla="*/ 1794 h 9642"/>
                <a:gd name="connsiteX18-4157" fmla="*/ 4307 w 10000"/>
                <a:gd name="connsiteY18-4158" fmla="*/ 1436 h 9642"/>
                <a:gd name="connsiteX19-4159" fmla="*/ 3946 w 10000"/>
                <a:gd name="connsiteY19-4160" fmla="*/ 1436 h 9642"/>
                <a:gd name="connsiteX20-4161" fmla="*/ 3586 w 10000"/>
                <a:gd name="connsiteY20-4162" fmla="*/ 1436 h 9642"/>
                <a:gd name="connsiteX21-4163" fmla="*/ 7849 w 10000"/>
                <a:gd name="connsiteY21-4164" fmla="*/ 0 h 9642"/>
                <a:gd name="connsiteX22-4165" fmla="*/ 8923 w 10000"/>
                <a:gd name="connsiteY22-4166" fmla="*/ 718 h 9642"/>
                <a:gd name="connsiteX23-4167" fmla="*/ 9284 w 10000"/>
                <a:gd name="connsiteY23-4168" fmla="*/ 1077 h 9642"/>
                <a:gd name="connsiteX24-4169" fmla="*/ 9637 w 10000"/>
                <a:gd name="connsiteY24-4170" fmla="*/ 1436 h 9642"/>
                <a:gd name="connsiteX25-4171" fmla="*/ 10000 w 10000"/>
                <a:gd name="connsiteY25-4172" fmla="*/ 1436 h 9642"/>
                <a:gd name="connsiteX26-4173" fmla="*/ 9637 w 10000"/>
                <a:gd name="connsiteY26-4174" fmla="*/ 1794 h 9642"/>
                <a:gd name="connsiteX27-4175" fmla="*/ 9637 w 10000"/>
                <a:gd name="connsiteY27-4176" fmla="*/ 2154 h 9642"/>
                <a:gd name="connsiteX28-4177" fmla="*/ 8923 w 10000"/>
                <a:gd name="connsiteY28-4178" fmla="*/ 2154 h 9642"/>
                <a:gd name="connsiteX29-4179" fmla="*/ 8563 w 10000"/>
                <a:gd name="connsiteY29-4180" fmla="*/ 2511 h 9642"/>
                <a:gd name="connsiteX30-4181" fmla="*/ 8563 w 10000"/>
                <a:gd name="connsiteY30-4182" fmla="*/ 2511 h 9642"/>
                <a:gd name="connsiteX0-4183" fmla="*/ 8563 w 10000"/>
                <a:gd name="connsiteY0-4184" fmla="*/ 2604 h 10000"/>
                <a:gd name="connsiteX1-4185" fmla="*/ 8208 w 10000"/>
                <a:gd name="connsiteY1-4186" fmla="*/ 2978 h 10000"/>
                <a:gd name="connsiteX2-4187" fmla="*/ 7491 w 10000"/>
                <a:gd name="connsiteY2-4188" fmla="*/ 3350 h 10000"/>
                <a:gd name="connsiteX3-4189" fmla="*/ 6772 w 10000"/>
                <a:gd name="connsiteY3-4190" fmla="*/ 3676 h 10000"/>
                <a:gd name="connsiteX4-4191" fmla="*/ 5693 w 10000"/>
                <a:gd name="connsiteY4-4192" fmla="*/ 4792 h 10000"/>
                <a:gd name="connsiteX5-4193" fmla="*/ 4660 w 10000"/>
                <a:gd name="connsiteY5-4194" fmla="*/ 5535 h 10000"/>
                <a:gd name="connsiteX6-4195" fmla="*/ 3586 w 10000"/>
                <a:gd name="connsiteY6-4196" fmla="*/ 6651 h 10000"/>
                <a:gd name="connsiteX7-4197" fmla="*/ 2151 w 10000"/>
                <a:gd name="connsiteY7-4198" fmla="*/ 8139 h 10000"/>
                <a:gd name="connsiteX8-4199" fmla="*/ 717 w 10000"/>
                <a:gd name="connsiteY8-4200" fmla="*/ 10000 h 10000"/>
                <a:gd name="connsiteX9-4201" fmla="*/ 0 w 10000"/>
                <a:gd name="connsiteY9-4202" fmla="*/ 8884 h 10000"/>
                <a:gd name="connsiteX10-4203" fmla="*/ 1073 w 10000"/>
                <a:gd name="connsiteY10-4204" fmla="*/ 7396 h 10000"/>
                <a:gd name="connsiteX11-4205" fmla="*/ 2151 w 10000"/>
                <a:gd name="connsiteY11-4206" fmla="*/ 5906 h 10000"/>
                <a:gd name="connsiteX12-4207" fmla="*/ 2869 w 10000"/>
                <a:gd name="connsiteY12-4208" fmla="*/ 4792 h 10000"/>
                <a:gd name="connsiteX13-4209" fmla="*/ 3586 w 10000"/>
                <a:gd name="connsiteY13-4210" fmla="*/ 3676 h 10000"/>
                <a:gd name="connsiteX14-4211" fmla="*/ 4307 w 10000"/>
                <a:gd name="connsiteY14-4212" fmla="*/ 2978 h 10000"/>
                <a:gd name="connsiteX15-4213" fmla="*/ 4660 w 10000"/>
                <a:gd name="connsiteY15-4214" fmla="*/ 2234 h 10000"/>
                <a:gd name="connsiteX16-4215" fmla="*/ 4660 w 10000"/>
                <a:gd name="connsiteY16-4216" fmla="*/ 1861 h 10000"/>
                <a:gd name="connsiteX17-4217" fmla="*/ 4660 w 10000"/>
                <a:gd name="connsiteY17-4218" fmla="*/ 1861 h 10000"/>
                <a:gd name="connsiteX18-4219" fmla="*/ 4307 w 10000"/>
                <a:gd name="connsiteY18-4220" fmla="*/ 1489 h 10000"/>
                <a:gd name="connsiteX19-4221" fmla="*/ 3946 w 10000"/>
                <a:gd name="connsiteY19-4222" fmla="*/ 1489 h 10000"/>
                <a:gd name="connsiteX20-4223" fmla="*/ 7849 w 10000"/>
                <a:gd name="connsiteY20-4224" fmla="*/ 0 h 10000"/>
                <a:gd name="connsiteX21-4225" fmla="*/ 8923 w 10000"/>
                <a:gd name="connsiteY21-4226" fmla="*/ 745 h 10000"/>
                <a:gd name="connsiteX22-4227" fmla="*/ 9284 w 10000"/>
                <a:gd name="connsiteY22-4228" fmla="*/ 1117 h 10000"/>
                <a:gd name="connsiteX23-4229" fmla="*/ 9637 w 10000"/>
                <a:gd name="connsiteY23-4230" fmla="*/ 1489 h 10000"/>
                <a:gd name="connsiteX24-4231" fmla="*/ 10000 w 10000"/>
                <a:gd name="connsiteY24-4232" fmla="*/ 1489 h 10000"/>
                <a:gd name="connsiteX25-4233" fmla="*/ 9637 w 10000"/>
                <a:gd name="connsiteY25-4234" fmla="*/ 1861 h 10000"/>
                <a:gd name="connsiteX26-4235" fmla="*/ 9637 w 10000"/>
                <a:gd name="connsiteY26-4236" fmla="*/ 2234 h 10000"/>
                <a:gd name="connsiteX27-4237" fmla="*/ 8923 w 10000"/>
                <a:gd name="connsiteY27-4238" fmla="*/ 2234 h 10000"/>
                <a:gd name="connsiteX28-4239" fmla="*/ 8563 w 10000"/>
                <a:gd name="connsiteY28-4240" fmla="*/ 2604 h 10000"/>
                <a:gd name="connsiteX29-4241" fmla="*/ 8563 w 10000"/>
                <a:gd name="connsiteY29-4242" fmla="*/ 2604 h 10000"/>
                <a:gd name="connsiteX0-4243" fmla="*/ 8563 w 10000"/>
                <a:gd name="connsiteY0-4244" fmla="*/ 2604 h 10000"/>
                <a:gd name="connsiteX1-4245" fmla="*/ 8208 w 10000"/>
                <a:gd name="connsiteY1-4246" fmla="*/ 2978 h 10000"/>
                <a:gd name="connsiteX2-4247" fmla="*/ 7491 w 10000"/>
                <a:gd name="connsiteY2-4248" fmla="*/ 3350 h 10000"/>
                <a:gd name="connsiteX3-4249" fmla="*/ 6772 w 10000"/>
                <a:gd name="connsiteY3-4250" fmla="*/ 3676 h 10000"/>
                <a:gd name="connsiteX4-4251" fmla="*/ 5693 w 10000"/>
                <a:gd name="connsiteY4-4252" fmla="*/ 4792 h 10000"/>
                <a:gd name="connsiteX5-4253" fmla="*/ 4660 w 10000"/>
                <a:gd name="connsiteY5-4254" fmla="*/ 5535 h 10000"/>
                <a:gd name="connsiteX6-4255" fmla="*/ 3586 w 10000"/>
                <a:gd name="connsiteY6-4256" fmla="*/ 6651 h 10000"/>
                <a:gd name="connsiteX7-4257" fmla="*/ 2151 w 10000"/>
                <a:gd name="connsiteY7-4258" fmla="*/ 8139 h 10000"/>
                <a:gd name="connsiteX8-4259" fmla="*/ 717 w 10000"/>
                <a:gd name="connsiteY8-4260" fmla="*/ 10000 h 10000"/>
                <a:gd name="connsiteX9-4261" fmla="*/ 0 w 10000"/>
                <a:gd name="connsiteY9-4262" fmla="*/ 8884 h 10000"/>
                <a:gd name="connsiteX10-4263" fmla="*/ 1073 w 10000"/>
                <a:gd name="connsiteY10-4264" fmla="*/ 7396 h 10000"/>
                <a:gd name="connsiteX11-4265" fmla="*/ 2151 w 10000"/>
                <a:gd name="connsiteY11-4266" fmla="*/ 5906 h 10000"/>
                <a:gd name="connsiteX12-4267" fmla="*/ 2869 w 10000"/>
                <a:gd name="connsiteY12-4268" fmla="*/ 4792 h 10000"/>
                <a:gd name="connsiteX13-4269" fmla="*/ 3586 w 10000"/>
                <a:gd name="connsiteY13-4270" fmla="*/ 3676 h 10000"/>
                <a:gd name="connsiteX14-4271" fmla="*/ 4307 w 10000"/>
                <a:gd name="connsiteY14-4272" fmla="*/ 2978 h 10000"/>
                <a:gd name="connsiteX15-4273" fmla="*/ 4660 w 10000"/>
                <a:gd name="connsiteY15-4274" fmla="*/ 2234 h 10000"/>
                <a:gd name="connsiteX16-4275" fmla="*/ 4660 w 10000"/>
                <a:gd name="connsiteY16-4276" fmla="*/ 1861 h 10000"/>
                <a:gd name="connsiteX17-4277" fmla="*/ 4660 w 10000"/>
                <a:gd name="connsiteY17-4278" fmla="*/ 1861 h 10000"/>
                <a:gd name="connsiteX18-4279" fmla="*/ 4307 w 10000"/>
                <a:gd name="connsiteY18-4280" fmla="*/ 1489 h 10000"/>
                <a:gd name="connsiteX19-4281" fmla="*/ 7849 w 10000"/>
                <a:gd name="connsiteY19-4282" fmla="*/ 0 h 10000"/>
                <a:gd name="connsiteX20-4283" fmla="*/ 8923 w 10000"/>
                <a:gd name="connsiteY20-4284" fmla="*/ 745 h 10000"/>
                <a:gd name="connsiteX21-4285" fmla="*/ 9284 w 10000"/>
                <a:gd name="connsiteY21-4286" fmla="*/ 1117 h 10000"/>
                <a:gd name="connsiteX22-4287" fmla="*/ 9637 w 10000"/>
                <a:gd name="connsiteY22-4288" fmla="*/ 1489 h 10000"/>
                <a:gd name="connsiteX23-4289" fmla="*/ 10000 w 10000"/>
                <a:gd name="connsiteY23-4290" fmla="*/ 1489 h 10000"/>
                <a:gd name="connsiteX24-4291" fmla="*/ 9637 w 10000"/>
                <a:gd name="connsiteY24-4292" fmla="*/ 1861 h 10000"/>
                <a:gd name="connsiteX25-4293" fmla="*/ 9637 w 10000"/>
                <a:gd name="connsiteY25-4294" fmla="*/ 2234 h 10000"/>
                <a:gd name="connsiteX26-4295" fmla="*/ 8923 w 10000"/>
                <a:gd name="connsiteY26-4296" fmla="*/ 2234 h 10000"/>
                <a:gd name="connsiteX27-4297" fmla="*/ 8563 w 10000"/>
                <a:gd name="connsiteY27-4298" fmla="*/ 2604 h 10000"/>
                <a:gd name="connsiteX28-4299" fmla="*/ 8563 w 10000"/>
                <a:gd name="connsiteY28-4300" fmla="*/ 260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</a:cxnLst>
              <a:rect l="l" t="t" r="r" b="b"/>
              <a:pathLst>
                <a:path w="10000" h="10000">
                  <a:moveTo>
                    <a:pt x="8563" y="2604"/>
                  </a:moveTo>
                  <a:cubicBezTo>
                    <a:pt x="8448" y="2729"/>
                    <a:pt x="8328" y="2853"/>
                    <a:pt x="8208" y="2978"/>
                  </a:cubicBezTo>
                  <a:lnTo>
                    <a:pt x="7491" y="3350"/>
                  </a:lnTo>
                  <a:lnTo>
                    <a:pt x="6772" y="3676"/>
                  </a:lnTo>
                  <a:lnTo>
                    <a:pt x="5693" y="4792"/>
                  </a:lnTo>
                  <a:lnTo>
                    <a:pt x="4660" y="5535"/>
                  </a:lnTo>
                  <a:lnTo>
                    <a:pt x="3586" y="6651"/>
                  </a:lnTo>
                  <a:lnTo>
                    <a:pt x="2151" y="8139"/>
                  </a:lnTo>
                  <a:lnTo>
                    <a:pt x="717" y="10000"/>
                  </a:lnTo>
                  <a:lnTo>
                    <a:pt x="0" y="8884"/>
                  </a:lnTo>
                  <a:lnTo>
                    <a:pt x="1073" y="7396"/>
                  </a:lnTo>
                  <a:lnTo>
                    <a:pt x="2151" y="5906"/>
                  </a:lnTo>
                  <a:lnTo>
                    <a:pt x="2869" y="4792"/>
                  </a:lnTo>
                  <a:lnTo>
                    <a:pt x="3586" y="3676"/>
                  </a:lnTo>
                  <a:lnTo>
                    <a:pt x="4307" y="2978"/>
                  </a:lnTo>
                  <a:cubicBezTo>
                    <a:pt x="4426" y="2729"/>
                    <a:pt x="4542" y="2482"/>
                    <a:pt x="4660" y="2234"/>
                  </a:cubicBezTo>
                  <a:lnTo>
                    <a:pt x="4660" y="1861"/>
                  </a:lnTo>
                  <a:lnTo>
                    <a:pt x="4660" y="1861"/>
                  </a:lnTo>
                  <a:lnTo>
                    <a:pt x="4307" y="1489"/>
                  </a:lnTo>
                  <a:lnTo>
                    <a:pt x="7849" y="0"/>
                  </a:lnTo>
                  <a:lnTo>
                    <a:pt x="8923" y="745"/>
                  </a:lnTo>
                  <a:lnTo>
                    <a:pt x="9284" y="1117"/>
                  </a:lnTo>
                  <a:lnTo>
                    <a:pt x="9637" y="1489"/>
                  </a:lnTo>
                  <a:lnTo>
                    <a:pt x="10000" y="1489"/>
                  </a:lnTo>
                  <a:cubicBezTo>
                    <a:pt x="9882" y="1613"/>
                    <a:pt x="9762" y="1736"/>
                    <a:pt x="9637" y="1861"/>
                  </a:cubicBezTo>
                  <a:lnTo>
                    <a:pt x="9637" y="2234"/>
                  </a:lnTo>
                  <a:lnTo>
                    <a:pt x="8923" y="2234"/>
                  </a:lnTo>
                  <a:cubicBezTo>
                    <a:pt x="8801" y="2357"/>
                    <a:pt x="8684" y="2482"/>
                    <a:pt x="8563" y="2604"/>
                  </a:cubicBezTo>
                  <a:lnTo>
                    <a:pt x="8563" y="260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23"/>
            <p:cNvSpPr/>
            <p:nvPr/>
          </p:nvSpPr>
          <p:spPr bwMode="auto">
            <a:xfrm>
              <a:off x="1511" y="4790"/>
              <a:ext cx="318" cy="338"/>
            </a:xfrm>
            <a:custGeom>
              <a:avLst/>
              <a:gdLst>
                <a:gd name="connsiteX0" fmla="*/ 2271 w 10000"/>
                <a:gd name="connsiteY0" fmla="*/ 8342 h 10000"/>
                <a:gd name="connsiteX1" fmla="*/ 1159 w 10000"/>
                <a:gd name="connsiteY1" fmla="*/ 8063 h 10000"/>
                <a:gd name="connsiteX2" fmla="*/ 386 w 10000"/>
                <a:gd name="connsiteY2" fmla="*/ 7923 h 10000"/>
                <a:gd name="connsiteX3" fmla="*/ 386 w 10000"/>
                <a:gd name="connsiteY3" fmla="*/ 7784 h 10000"/>
                <a:gd name="connsiteX4" fmla="*/ 0 w 10000"/>
                <a:gd name="connsiteY4" fmla="*/ 7644 h 10000"/>
                <a:gd name="connsiteX5" fmla="*/ 386 w 10000"/>
                <a:gd name="connsiteY5" fmla="*/ 7644 h 10000"/>
                <a:gd name="connsiteX6" fmla="*/ 773 w 10000"/>
                <a:gd name="connsiteY6" fmla="*/ 7644 h 10000"/>
                <a:gd name="connsiteX7" fmla="*/ 1932 w 10000"/>
                <a:gd name="connsiteY7" fmla="*/ 7784 h 10000"/>
                <a:gd name="connsiteX8" fmla="*/ 3043 w 10000"/>
                <a:gd name="connsiteY8" fmla="*/ 7784 h 10000"/>
                <a:gd name="connsiteX9" fmla="*/ 4203 w 10000"/>
                <a:gd name="connsiteY9" fmla="*/ 7923 h 10000"/>
                <a:gd name="connsiteX10" fmla="*/ 4976 w 10000"/>
                <a:gd name="connsiteY10" fmla="*/ 8063 h 10000"/>
                <a:gd name="connsiteX11" fmla="*/ 5749 w 10000"/>
                <a:gd name="connsiteY11" fmla="*/ 8063 h 10000"/>
                <a:gd name="connsiteX12" fmla="*/ 6135 w 10000"/>
                <a:gd name="connsiteY12" fmla="*/ 8063 h 10000"/>
                <a:gd name="connsiteX13" fmla="*/ 6522 w 10000"/>
                <a:gd name="connsiteY13" fmla="*/ 7923 h 10000"/>
                <a:gd name="connsiteX14" fmla="*/ 6522 w 10000"/>
                <a:gd name="connsiteY14" fmla="*/ 7644 h 10000"/>
                <a:gd name="connsiteX15" fmla="*/ 6908 w 10000"/>
                <a:gd name="connsiteY15" fmla="*/ 7225 h 10000"/>
                <a:gd name="connsiteX16" fmla="*/ 6908 w 10000"/>
                <a:gd name="connsiteY16" fmla="*/ 6806 h 10000"/>
                <a:gd name="connsiteX17" fmla="*/ 7295 w 10000"/>
                <a:gd name="connsiteY17" fmla="*/ 6248 h 10000"/>
                <a:gd name="connsiteX18" fmla="*/ 7295 w 10000"/>
                <a:gd name="connsiteY18" fmla="*/ 5550 h 10000"/>
                <a:gd name="connsiteX19" fmla="*/ 7295 w 10000"/>
                <a:gd name="connsiteY19" fmla="*/ 4729 h 10000"/>
                <a:gd name="connsiteX20" fmla="*/ 6908 w 10000"/>
                <a:gd name="connsiteY20" fmla="*/ 4031 h 10000"/>
                <a:gd name="connsiteX21" fmla="*/ 6908 w 10000"/>
                <a:gd name="connsiteY21" fmla="*/ 3613 h 10000"/>
                <a:gd name="connsiteX22" fmla="*/ 6908 w 10000"/>
                <a:gd name="connsiteY22" fmla="*/ 3194 h 10000"/>
                <a:gd name="connsiteX23" fmla="*/ 6522 w 10000"/>
                <a:gd name="connsiteY23" fmla="*/ 2496 h 10000"/>
                <a:gd name="connsiteX24" fmla="*/ 6522 w 10000"/>
                <a:gd name="connsiteY24" fmla="*/ 1937 h 10000"/>
                <a:gd name="connsiteX25" fmla="*/ 6135 w 10000"/>
                <a:gd name="connsiteY25" fmla="*/ 1536 h 10000"/>
                <a:gd name="connsiteX26" fmla="*/ 5749 w 10000"/>
                <a:gd name="connsiteY26" fmla="*/ 977 h 10000"/>
                <a:gd name="connsiteX27" fmla="*/ 4976 w 10000"/>
                <a:gd name="connsiteY27" fmla="*/ 419 h 10000"/>
                <a:gd name="connsiteX28" fmla="*/ 4589 w 10000"/>
                <a:gd name="connsiteY28" fmla="*/ 279 h 10000"/>
                <a:gd name="connsiteX29" fmla="*/ 4203 w 10000"/>
                <a:gd name="connsiteY29" fmla="*/ 140 h 10000"/>
                <a:gd name="connsiteX30" fmla="*/ 4203 w 10000"/>
                <a:gd name="connsiteY30" fmla="*/ 0 h 10000"/>
                <a:gd name="connsiteX31" fmla="*/ 4203 w 10000"/>
                <a:gd name="connsiteY31" fmla="*/ 0 h 10000"/>
                <a:gd name="connsiteX32" fmla="*/ 4203 w 10000"/>
                <a:gd name="connsiteY32" fmla="*/ 0 h 10000"/>
                <a:gd name="connsiteX33" fmla="*/ 4589 w 10000"/>
                <a:gd name="connsiteY33" fmla="*/ 0 h 10000"/>
                <a:gd name="connsiteX34" fmla="*/ 5749 w 10000"/>
                <a:gd name="connsiteY34" fmla="*/ 0 h 10000"/>
                <a:gd name="connsiteX35" fmla="*/ 6522 w 10000"/>
                <a:gd name="connsiteY35" fmla="*/ 279 h 10000"/>
                <a:gd name="connsiteX36" fmla="*/ 7681 w 10000"/>
                <a:gd name="connsiteY36" fmla="*/ 558 h 10000"/>
                <a:gd name="connsiteX37" fmla="*/ 8454 w 10000"/>
                <a:gd name="connsiteY37" fmla="*/ 1117 h 10000"/>
                <a:gd name="connsiteX38" fmla="*/ 8841 w 10000"/>
                <a:gd name="connsiteY38" fmla="*/ 1675 h 10000"/>
                <a:gd name="connsiteX39" fmla="*/ 8841 w 10000"/>
                <a:gd name="connsiteY39" fmla="*/ 1798 h 10000"/>
                <a:gd name="connsiteX40" fmla="*/ 8841 w 10000"/>
                <a:gd name="connsiteY40" fmla="*/ 2077 h 10000"/>
                <a:gd name="connsiteX41" fmla="*/ 9227 w 10000"/>
                <a:gd name="connsiteY41" fmla="*/ 2635 h 10000"/>
                <a:gd name="connsiteX42" fmla="*/ 9614 w 10000"/>
                <a:gd name="connsiteY42" fmla="*/ 3194 h 10000"/>
                <a:gd name="connsiteX43" fmla="*/ 9614 w 10000"/>
                <a:gd name="connsiteY43" fmla="*/ 4031 h 10000"/>
                <a:gd name="connsiteX44" fmla="*/ 9614 w 10000"/>
                <a:gd name="connsiteY44" fmla="*/ 4729 h 10000"/>
                <a:gd name="connsiteX45" fmla="*/ 10000 w 10000"/>
                <a:gd name="connsiteY45" fmla="*/ 5550 h 10000"/>
                <a:gd name="connsiteX46" fmla="*/ 10000 w 10000"/>
                <a:gd name="connsiteY46" fmla="*/ 6248 h 10000"/>
                <a:gd name="connsiteX47" fmla="*/ 10000 w 10000"/>
                <a:gd name="connsiteY47" fmla="*/ 6806 h 10000"/>
                <a:gd name="connsiteX48" fmla="*/ 9614 w 10000"/>
                <a:gd name="connsiteY48" fmla="*/ 7365 h 10000"/>
                <a:gd name="connsiteX49" fmla="*/ 9614 w 10000"/>
                <a:gd name="connsiteY49" fmla="*/ 7784 h 10000"/>
                <a:gd name="connsiteX50" fmla="*/ 9227 w 10000"/>
                <a:gd name="connsiteY50" fmla="*/ 8202 h 10000"/>
                <a:gd name="connsiteX51" fmla="*/ 8841 w 10000"/>
                <a:gd name="connsiteY51" fmla="*/ 8604 h 10000"/>
                <a:gd name="connsiteX52" fmla="*/ 8841 w 10000"/>
                <a:gd name="connsiteY52" fmla="*/ 8883 h 10000"/>
                <a:gd name="connsiteX53" fmla="*/ 8454 w 10000"/>
                <a:gd name="connsiteY53" fmla="*/ 9162 h 10000"/>
                <a:gd name="connsiteX54" fmla="*/ 7681 w 10000"/>
                <a:gd name="connsiteY54" fmla="*/ 9442 h 10000"/>
                <a:gd name="connsiteX55" fmla="*/ 7295 w 10000"/>
                <a:gd name="connsiteY55" fmla="*/ 9581 h 10000"/>
                <a:gd name="connsiteX56" fmla="*/ 6522 w 10000"/>
                <a:gd name="connsiteY56" fmla="*/ 9860 h 10000"/>
                <a:gd name="connsiteX57" fmla="*/ 5749 w 10000"/>
                <a:gd name="connsiteY57" fmla="*/ 10000 h 10000"/>
                <a:gd name="connsiteX58" fmla="*/ 5362 w 10000"/>
                <a:gd name="connsiteY58" fmla="*/ 10000 h 10000"/>
                <a:gd name="connsiteX59" fmla="*/ 4976 w 10000"/>
                <a:gd name="connsiteY59" fmla="*/ 9860 h 10000"/>
                <a:gd name="connsiteX60" fmla="*/ 4976 w 10000"/>
                <a:gd name="connsiteY60" fmla="*/ 9721 h 10000"/>
                <a:gd name="connsiteX61" fmla="*/ 4976 w 10000"/>
                <a:gd name="connsiteY61" fmla="*/ 9581 h 10000"/>
                <a:gd name="connsiteX62" fmla="*/ 4589 w 10000"/>
                <a:gd name="connsiteY62" fmla="*/ 9302 h 10000"/>
                <a:gd name="connsiteX63" fmla="*/ 4203 w 10000"/>
                <a:gd name="connsiteY63" fmla="*/ 9023 h 10000"/>
                <a:gd name="connsiteX64" fmla="*/ 3430 w 10000"/>
                <a:gd name="connsiteY64" fmla="*/ 8604 h 10000"/>
                <a:gd name="connsiteX65" fmla="*/ 2271 w 10000"/>
                <a:gd name="connsiteY65" fmla="*/ 8342 h 10000"/>
                <a:gd name="connsiteX66" fmla="*/ 2271 w 10000"/>
                <a:gd name="connsiteY66" fmla="*/ 8342 h 10000"/>
                <a:gd name="connsiteX0-1" fmla="*/ 2271 w 10000"/>
                <a:gd name="connsiteY0-2" fmla="*/ 8342 h 10000"/>
                <a:gd name="connsiteX1-3" fmla="*/ 1159 w 10000"/>
                <a:gd name="connsiteY1-4" fmla="*/ 8063 h 10000"/>
                <a:gd name="connsiteX2-5" fmla="*/ 386 w 10000"/>
                <a:gd name="connsiteY2-6" fmla="*/ 7923 h 10000"/>
                <a:gd name="connsiteX3-7" fmla="*/ 386 w 10000"/>
                <a:gd name="connsiteY3-8" fmla="*/ 7784 h 10000"/>
                <a:gd name="connsiteX4-9" fmla="*/ 0 w 10000"/>
                <a:gd name="connsiteY4-10" fmla="*/ 7644 h 10000"/>
                <a:gd name="connsiteX5-11" fmla="*/ 386 w 10000"/>
                <a:gd name="connsiteY5-12" fmla="*/ 7644 h 10000"/>
                <a:gd name="connsiteX6-13" fmla="*/ 773 w 10000"/>
                <a:gd name="connsiteY6-14" fmla="*/ 7644 h 10000"/>
                <a:gd name="connsiteX7-15" fmla="*/ 1932 w 10000"/>
                <a:gd name="connsiteY7-16" fmla="*/ 7784 h 10000"/>
                <a:gd name="connsiteX8-17" fmla="*/ 3043 w 10000"/>
                <a:gd name="connsiteY8-18" fmla="*/ 7784 h 10000"/>
                <a:gd name="connsiteX9-19" fmla="*/ 4203 w 10000"/>
                <a:gd name="connsiteY9-20" fmla="*/ 7923 h 10000"/>
                <a:gd name="connsiteX10-21" fmla="*/ 4976 w 10000"/>
                <a:gd name="connsiteY10-22" fmla="*/ 8063 h 10000"/>
                <a:gd name="connsiteX11-23" fmla="*/ 5749 w 10000"/>
                <a:gd name="connsiteY11-24" fmla="*/ 8063 h 10000"/>
                <a:gd name="connsiteX12-25" fmla="*/ 6135 w 10000"/>
                <a:gd name="connsiteY12-26" fmla="*/ 8063 h 10000"/>
                <a:gd name="connsiteX13-27" fmla="*/ 6522 w 10000"/>
                <a:gd name="connsiteY13-28" fmla="*/ 7923 h 10000"/>
                <a:gd name="connsiteX14-29" fmla="*/ 6522 w 10000"/>
                <a:gd name="connsiteY14-30" fmla="*/ 7644 h 10000"/>
                <a:gd name="connsiteX15-31" fmla="*/ 6908 w 10000"/>
                <a:gd name="connsiteY15-32" fmla="*/ 7225 h 10000"/>
                <a:gd name="connsiteX16-33" fmla="*/ 6908 w 10000"/>
                <a:gd name="connsiteY16-34" fmla="*/ 6806 h 10000"/>
                <a:gd name="connsiteX17-35" fmla="*/ 7295 w 10000"/>
                <a:gd name="connsiteY17-36" fmla="*/ 6248 h 10000"/>
                <a:gd name="connsiteX18-37" fmla="*/ 7295 w 10000"/>
                <a:gd name="connsiteY18-38" fmla="*/ 5550 h 10000"/>
                <a:gd name="connsiteX19-39" fmla="*/ 7295 w 10000"/>
                <a:gd name="connsiteY19-40" fmla="*/ 4729 h 10000"/>
                <a:gd name="connsiteX20-41" fmla="*/ 6908 w 10000"/>
                <a:gd name="connsiteY20-42" fmla="*/ 4031 h 10000"/>
                <a:gd name="connsiteX21-43" fmla="*/ 6908 w 10000"/>
                <a:gd name="connsiteY21-44" fmla="*/ 3613 h 10000"/>
                <a:gd name="connsiteX22-45" fmla="*/ 6908 w 10000"/>
                <a:gd name="connsiteY22-46" fmla="*/ 3194 h 10000"/>
                <a:gd name="connsiteX23-47" fmla="*/ 6522 w 10000"/>
                <a:gd name="connsiteY23-48" fmla="*/ 2496 h 10000"/>
                <a:gd name="connsiteX24-49" fmla="*/ 6522 w 10000"/>
                <a:gd name="connsiteY24-50" fmla="*/ 1937 h 10000"/>
                <a:gd name="connsiteX25-51" fmla="*/ 6135 w 10000"/>
                <a:gd name="connsiteY25-52" fmla="*/ 1536 h 10000"/>
                <a:gd name="connsiteX26-53" fmla="*/ 5749 w 10000"/>
                <a:gd name="connsiteY26-54" fmla="*/ 977 h 10000"/>
                <a:gd name="connsiteX27-55" fmla="*/ 4976 w 10000"/>
                <a:gd name="connsiteY27-56" fmla="*/ 419 h 10000"/>
                <a:gd name="connsiteX28-57" fmla="*/ 4589 w 10000"/>
                <a:gd name="connsiteY28-58" fmla="*/ 279 h 10000"/>
                <a:gd name="connsiteX29-59" fmla="*/ 4203 w 10000"/>
                <a:gd name="connsiteY29-60" fmla="*/ 140 h 10000"/>
                <a:gd name="connsiteX30-61" fmla="*/ 4203 w 10000"/>
                <a:gd name="connsiteY30-62" fmla="*/ 0 h 10000"/>
                <a:gd name="connsiteX31-63" fmla="*/ 4203 w 10000"/>
                <a:gd name="connsiteY31-64" fmla="*/ 0 h 10000"/>
                <a:gd name="connsiteX32-65" fmla="*/ 4203 w 10000"/>
                <a:gd name="connsiteY32-66" fmla="*/ 0 h 10000"/>
                <a:gd name="connsiteX33-67" fmla="*/ 5749 w 10000"/>
                <a:gd name="connsiteY33-68" fmla="*/ 0 h 10000"/>
                <a:gd name="connsiteX34-69" fmla="*/ 6522 w 10000"/>
                <a:gd name="connsiteY34-70" fmla="*/ 279 h 10000"/>
                <a:gd name="connsiteX35-71" fmla="*/ 7681 w 10000"/>
                <a:gd name="connsiteY35-72" fmla="*/ 558 h 10000"/>
                <a:gd name="connsiteX36-73" fmla="*/ 8454 w 10000"/>
                <a:gd name="connsiteY36-74" fmla="*/ 1117 h 10000"/>
                <a:gd name="connsiteX37-75" fmla="*/ 8841 w 10000"/>
                <a:gd name="connsiteY37-76" fmla="*/ 1675 h 10000"/>
                <a:gd name="connsiteX38-77" fmla="*/ 8841 w 10000"/>
                <a:gd name="connsiteY38-78" fmla="*/ 1798 h 10000"/>
                <a:gd name="connsiteX39-79" fmla="*/ 8841 w 10000"/>
                <a:gd name="connsiteY39-80" fmla="*/ 2077 h 10000"/>
                <a:gd name="connsiteX40-81" fmla="*/ 9227 w 10000"/>
                <a:gd name="connsiteY40-82" fmla="*/ 2635 h 10000"/>
                <a:gd name="connsiteX41-83" fmla="*/ 9614 w 10000"/>
                <a:gd name="connsiteY41-84" fmla="*/ 3194 h 10000"/>
                <a:gd name="connsiteX42-85" fmla="*/ 9614 w 10000"/>
                <a:gd name="connsiteY42-86" fmla="*/ 4031 h 10000"/>
                <a:gd name="connsiteX43-87" fmla="*/ 9614 w 10000"/>
                <a:gd name="connsiteY43-88" fmla="*/ 4729 h 10000"/>
                <a:gd name="connsiteX44-89" fmla="*/ 10000 w 10000"/>
                <a:gd name="connsiteY44-90" fmla="*/ 5550 h 10000"/>
                <a:gd name="connsiteX45-91" fmla="*/ 10000 w 10000"/>
                <a:gd name="connsiteY45-92" fmla="*/ 6248 h 10000"/>
                <a:gd name="connsiteX46-93" fmla="*/ 10000 w 10000"/>
                <a:gd name="connsiteY46-94" fmla="*/ 6806 h 10000"/>
                <a:gd name="connsiteX47-95" fmla="*/ 9614 w 10000"/>
                <a:gd name="connsiteY47-96" fmla="*/ 7365 h 10000"/>
                <a:gd name="connsiteX48-97" fmla="*/ 9614 w 10000"/>
                <a:gd name="connsiteY48-98" fmla="*/ 7784 h 10000"/>
                <a:gd name="connsiteX49-99" fmla="*/ 9227 w 10000"/>
                <a:gd name="connsiteY49-100" fmla="*/ 8202 h 10000"/>
                <a:gd name="connsiteX50-101" fmla="*/ 8841 w 10000"/>
                <a:gd name="connsiteY50-102" fmla="*/ 8604 h 10000"/>
                <a:gd name="connsiteX51-103" fmla="*/ 8841 w 10000"/>
                <a:gd name="connsiteY51-104" fmla="*/ 8883 h 10000"/>
                <a:gd name="connsiteX52-105" fmla="*/ 8454 w 10000"/>
                <a:gd name="connsiteY52-106" fmla="*/ 9162 h 10000"/>
                <a:gd name="connsiteX53-107" fmla="*/ 7681 w 10000"/>
                <a:gd name="connsiteY53-108" fmla="*/ 9442 h 10000"/>
                <a:gd name="connsiteX54-109" fmla="*/ 7295 w 10000"/>
                <a:gd name="connsiteY54-110" fmla="*/ 9581 h 10000"/>
                <a:gd name="connsiteX55-111" fmla="*/ 6522 w 10000"/>
                <a:gd name="connsiteY55-112" fmla="*/ 9860 h 10000"/>
                <a:gd name="connsiteX56-113" fmla="*/ 5749 w 10000"/>
                <a:gd name="connsiteY56-114" fmla="*/ 10000 h 10000"/>
                <a:gd name="connsiteX57-115" fmla="*/ 5362 w 10000"/>
                <a:gd name="connsiteY57-116" fmla="*/ 10000 h 10000"/>
                <a:gd name="connsiteX58-117" fmla="*/ 4976 w 10000"/>
                <a:gd name="connsiteY58-118" fmla="*/ 9860 h 10000"/>
                <a:gd name="connsiteX59-119" fmla="*/ 4976 w 10000"/>
                <a:gd name="connsiteY59-120" fmla="*/ 9721 h 10000"/>
                <a:gd name="connsiteX60-121" fmla="*/ 4976 w 10000"/>
                <a:gd name="connsiteY60-122" fmla="*/ 9581 h 10000"/>
                <a:gd name="connsiteX61-123" fmla="*/ 4589 w 10000"/>
                <a:gd name="connsiteY61-124" fmla="*/ 9302 h 10000"/>
                <a:gd name="connsiteX62-125" fmla="*/ 4203 w 10000"/>
                <a:gd name="connsiteY62-126" fmla="*/ 9023 h 10000"/>
                <a:gd name="connsiteX63-127" fmla="*/ 3430 w 10000"/>
                <a:gd name="connsiteY63-128" fmla="*/ 8604 h 10000"/>
                <a:gd name="connsiteX64-129" fmla="*/ 2271 w 10000"/>
                <a:gd name="connsiteY64-130" fmla="*/ 8342 h 10000"/>
                <a:gd name="connsiteX65-131" fmla="*/ 2271 w 10000"/>
                <a:gd name="connsiteY65-132" fmla="*/ 8342 h 10000"/>
                <a:gd name="connsiteX0-133" fmla="*/ 2271 w 10000"/>
                <a:gd name="connsiteY0-134" fmla="*/ 8342 h 10000"/>
                <a:gd name="connsiteX1-135" fmla="*/ 1159 w 10000"/>
                <a:gd name="connsiteY1-136" fmla="*/ 8063 h 10000"/>
                <a:gd name="connsiteX2-137" fmla="*/ 386 w 10000"/>
                <a:gd name="connsiteY2-138" fmla="*/ 7923 h 10000"/>
                <a:gd name="connsiteX3-139" fmla="*/ 386 w 10000"/>
                <a:gd name="connsiteY3-140" fmla="*/ 7784 h 10000"/>
                <a:gd name="connsiteX4-141" fmla="*/ 0 w 10000"/>
                <a:gd name="connsiteY4-142" fmla="*/ 7644 h 10000"/>
                <a:gd name="connsiteX5-143" fmla="*/ 386 w 10000"/>
                <a:gd name="connsiteY5-144" fmla="*/ 7644 h 10000"/>
                <a:gd name="connsiteX6-145" fmla="*/ 773 w 10000"/>
                <a:gd name="connsiteY6-146" fmla="*/ 7644 h 10000"/>
                <a:gd name="connsiteX7-147" fmla="*/ 1932 w 10000"/>
                <a:gd name="connsiteY7-148" fmla="*/ 7784 h 10000"/>
                <a:gd name="connsiteX8-149" fmla="*/ 3043 w 10000"/>
                <a:gd name="connsiteY8-150" fmla="*/ 7784 h 10000"/>
                <a:gd name="connsiteX9-151" fmla="*/ 4203 w 10000"/>
                <a:gd name="connsiteY9-152" fmla="*/ 7923 h 10000"/>
                <a:gd name="connsiteX10-153" fmla="*/ 4976 w 10000"/>
                <a:gd name="connsiteY10-154" fmla="*/ 8063 h 10000"/>
                <a:gd name="connsiteX11-155" fmla="*/ 5749 w 10000"/>
                <a:gd name="connsiteY11-156" fmla="*/ 8063 h 10000"/>
                <a:gd name="connsiteX12-157" fmla="*/ 6135 w 10000"/>
                <a:gd name="connsiteY12-158" fmla="*/ 8063 h 10000"/>
                <a:gd name="connsiteX13-159" fmla="*/ 6522 w 10000"/>
                <a:gd name="connsiteY13-160" fmla="*/ 7923 h 10000"/>
                <a:gd name="connsiteX14-161" fmla="*/ 6522 w 10000"/>
                <a:gd name="connsiteY14-162" fmla="*/ 7644 h 10000"/>
                <a:gd name="connsiteX15-163" fmla="*/ 6908 w 10000"/>
                <a:gd name="connsiteY15-164" fmla="*/ 7225 h 10000"/>
                <a:gd name="connsiteX16-165" fmla="*/ 6908 w 10000"/>
                <a:gd name="connsiteY16-166" fmla="*/ 6806 h 10000"/>
                <a:gd name="connsiteX17-167" fmla="*/ 7295 w 10000"/>
                <a:gd name="connsiteY17-168" fmla="*/ 6248 h 10000"/>
                <a:gd name="connsiteX18-169" fmla="*/ 7295 w 10000"/>
                <a:gd name="connsiteY18-170" fmla="*/ 5550 h 10000"/>
                <a:gd name="connsiteX19-171" fmla="*/ 7295 w 10000"/>
                <a:gd name="connsiteY19-172" fmla="*/ 4729 h 10000"/>
                <a:gd name="connsiteX20-173" fmla="*/ 6908 w 10000"/>
                <a:gd name="connsiteY20-174" fmla="*/ 4031 h 10000"/>
                <a:gd name="connsiteX21-175" fmla="*/ 6908 w 10000"/>
                <a:gd name="connsiteY21-176" fmla="*/ 3613 h 10000"/>
                <a:gd name="connsiteX22-177" fmla="*/ 6908 w 10000"/>
                <a:gd name="connsiteY22-178" fmla="*/ 3194 h 10000"/>
                <a:gd name="connsiteX23-179" fmla="*/ 6522 w 10000"/>
                <a:gd name="connsiteY23-180" fmla="*/ 2496 h 10000"/>
                <a:gd name="connsiteX24-181" fmla="*/ 6522 w 10000"/>
                <a:gd name="connsiteY24-182" fmla="*/ 1937 h 10000"/>
                <a:gd name="connsiteX25-183" fmla="*/ 6135 w 10000"/>
                <a:gd name="connsiteY25-184" fmla="*/ 1536 h 10000"/>
                <a:gd name="connsiteX26-185" fmla="*/ 5749 w 10000"/>
                <a:gd name="connsiteY26-186" fmla="*/ 977 h 10000"/>
                <a:gd name="connsiteX27-187" fmla="*/ 4976 w 10000"/>
                <a:gd name="connsiteY27-188" fmla="*/ 419 h 10000"/>
                <a:gd name="connsiteX28-189" fmla="*/ 4589 w 10000"/>
                <a:gd name="connsiteY28-190" fmla="*/ 279 h 10000"/>
                <a:gd name="connsiteX29-191" fmla="*/ 4203 w 10000"/>
                <a:gd name="connsiteY29-192" fmla="*/ 140 h 10000"/>
                <a:gd name="connsiteX30-193" fmla="*/ 4203 w 10000"/>
                <a:gd name="connsiteY30-194" fmla="*/ 0 h 10000"/>
                <a:gd name="connsiteX31-195" fmla="*/ 4203 w 10000"/>
                <a:gd name="connsiteY31-196" fmla="*/ 0 h 10000"/>
                <a:gd name="connsiteX32-197" fmla="*/ 5749 w 10000"/>
                <a:gd name="connsiteY32-198" fmla="*/ 0 h 10000"/>
                <a:gd name="connsiteX33-199" fmla="*/ 6522 w 10000"/>
                <a:gd name="connsiteY33-200" fmla="*/ 279 h 10000"/>
                <a:gd name="connsiteX34-201" fmla="*/ 7681 w 10000"/>
                <a:gd name="connsiteY34-202" fmla="*/ 558 h 10000"/>
                <a:gd name="connsiteX35-203" fmla="*/ 8454 w 10000"/>
                <a:gd name="connsiteY35-204" fmla="*/ 1117 h 10000"/>
                <a:gd name="connsiteX36-205" fmla="*/ 8841 w 10000"/>
                <a:gd name="connsiteY36-206" fmla="*/ 1675 h 10000"/>
                <a:gd name="connsiteX37-207" fmla="*/ 8841 w 10000"/>
                <a:gd name="connsiteY37-208" fmla="*/ 1798 h 10000"/>
                <a:gd name="connsiteX38-209" fmla="*/ 8841 w 10000"/>
                <a:gd name="connsiteY38-210" fmla="*/ 2077 h 10000"/>
                <a:gd name="connsiteX39-211" fmla="*/ 9227 w 10000"/>
                <a:gd name="connsiteY39-212" fmla="*/ 2635 h 10000"/>
                <a:gd name="connsiteX40-213" fmla="*/ 9614 w 10000"/>
                <a:gd name="connsiteY40-214" fmla="*/ 3194 h 10000"/>
                <a:gd name="connsiteX41-215" fmla="*/ 9614 w 10000"/>
                <a:gd name="connsiteY41-216" fmla="*/ 4031 h 10000"/>
                <a:gd name="connsiteX42-217" fmla="*/ 9614 w 10000"/>
                <a:gd name="connsiteY42-218" fmla="*/ 4729 h 10000"/>
                <a:gd name="connsiteX43-219" fmla="*/ 10000 w 10000"/>
                <a:gd name="connsiteY43-220" fmla="*/ 5550 h 10000"/>
                <a:gd name="connsiteX44-221" fmla="*/ 10000 w 10000"/>
                <a:gd name="connsiteY44-222" fmla="*/ 6248 h 10000"/>
                <a:gd name="connsiteX45-223" fmla="*/ 10000 w 10000"/>
                <a:gd name="connsiteY45-224" fmla="*/ 6806 h 10000"/>
                <a:gd name="connsiteX46-225" fmla="*/ 9614 w 10000"/>
                <a:gd name="connsiteY46-226" fmla="*/ 7365 h 10000"/>
                <a:gd name="connsiteX47-227" fmla="*/ 9614 w 10000"/>
                <a:gd name="connsiteY47-228" fmla="*/ 7784 h 10000"/>
                <a:gd name="connsiteX48-229" fmla="*/ 9227 w 10000"/>
                <a:gd name="connsiteY48-230" fmla="*/ 8202 h 10000"/>
                <a:gd name="connsiteX49-231" fmla="*/ 8841 w 10000"/>
                <a:gd name="connsiteY49-232" fmla="*/ 8604 h 10000"/>
                <a:gd name="connsiteX50-233" fmla="*/ 8841 w 10000"/>
                <a:gd name="connsiteY50-234" fmla="*/ 8883 h 10000"/>
                <a:gd name="connsiteX51-235" fmla="*/ 8454 w 10000"/>
                <a:gd name="connsiteY51-236" fmla="*/ 9162 h 10000"/>
                <a:gd name="connsiteX52-237" fmla="*/ 7681 w 10000"/>
                <a:gd name="connsiteY52-238" fmla="*/ 9442 h 10000"/>
                <a:gd name="connsiteX53-239" fmla="*/ 7295 w 10000"/>
                <a:gd name="connsiteY53-240" fmla="*/ 9581 h 10000"/>
                <a:gd name="connsiteX54-241" fmla="*/ 6522 w 10000"/>
                <a:gd name="connsiteY54-242" fmla="*/ 9860 h 10000"/>
                <a:gd name="connsiteX55-243" fmla="*/ 5749 w 10000"/>
                <a:gd name="connsiteY55-244" fmla="*/ 10000 h 10000"/>
                <a:gd name="connsiteX56-245" fmla="*/ 5362 w 10000"/>
                <a:gd name="connsiteY56-246" fmla="*/ 10000 h 10000"/>
                <a:gd name="connsiteX57-247" fmla="*/ 4976 w 10000"/>
                <a:gd name="connsiteY57-248" fmla="*/ 9860 h 10000"/>
                <a:gd name="connsiteX58-249" fmla="*/ 4976 w 10000"/>
                <a:gd name="connsiteY58-250" fmla="*/ 9721 h 10000"/>
                <a:gd name="connsiteX59-251" fmla="*/ 4976 w 10000"/>
                <a:gd name="connsiteY59-252" fmla="*/ 9581 h 10000"/>
                <a:gd name="connsiteX60-253" fmla="*/ 4589 w 10000"/>
                <a:gd name="connsiteY60-254" fmla="*/ 9302 h 10000"/>
                <a:gd name="connsiteX61-255" fmla="*/ 4203 w 10000"/>
                <a:gd name="connsiteY61-256" fmla="*/ 9023 h 10000"/>
                <a:gd name="connsiteX62-257" fmla="*/ 3430 w 10000"/>
                <a:gd name="connsiteY62-258" fmla="*/ 8604 h 10000"/>
                <a:gd name="connsiteX63-259" fmla="*/ 2271 w 10000"/>
                <a:gd name="connsiteY63-260" fmla="*/ 8342 h 10000"/>
                <a:gd name="connsiteX64-261" fmla="*/ 2271 w 10000"/>
                <a:gd name="connsiteY64-262" fmla="*/ 8342 h 10000"/>
                <a:gd name="connsiteX0-263" fmla="*/ 2271 w 10000"/>
                <a:gd name="connsiteY0-264" fmla="*/ 8342 h 10000"/>
                <a:gd name="connsiteX1-265" fmla="*/ 1159 w 10000"/>
                <a:gd name="connsiteY1-266" fmla="*/ 8063 h 10000"/>
                <a:gd name="connsiteX2-267" fmla="*/ 386 w 10000"/>
                <a:gd name="connsiteY2-268" fmla="*/ 7923 h 10000"/>
                <a:gd name="connsiteX3-269" fmla="*/ 386 w 10000"/>
                <a:gd name="connsiteY3-270" fmla="*/ 7784 h 10000"/>
                <a:gd name="connsiteX4-271" fmla="*/ 0 w 10000"/>
                <a:gd name="connsiteY4-272" fmla="*/ 7644 h 10000"/>
                <a:gd name="connsiteX5-273" fmla="*/ 386 w 10000"/>
                <a:gd name="connsiteY5-274" fmla="*/ 7644 h 10000"/>
                <a:gd name="connsiteX6-275" fmla="*/ 773 w 10000"/>
                <a:gd name="connsiteY6-276" fmla="*/ 7644 h 10000"/>
                <a:gd name="connsiteX7-277" fmla="*/ 1932 w 10000"/>
                <a:gd name="connsiteY7-278" fmla="*/ 7784 h 10000"/>
                <a:gd name="connsiteX8-279" fmla="*/ 3043 w 10000"/>
                <a:gd name="connsiteY8-280" fmla="*/ 7784 h 10000"/>
                <a:gd name="connsiteX9-281" fmla="*/ 4203 w 10000"/>
                <a:gd name="connsiteY9-282" fmla="*/ 7923 h 10000"/>
                <a:gd name="connsiteX10-283" fmla="*/ 4976 w 10000"/>
                <a:gd name="connsiteY10-284" fmla="*/ 8063 h 10000"/>
                <a:gd name="connsiteX11-285" fmla="*/ 5749 w 10000"/>
                <a:gd name="connsiteY11-286" fmla="*/ 8063 h 10000"/>
                <a:gd name="connsiteX12-287" fmla="*/ 6135 w 10000"/>
                <a:gd name="connsiteY12-288" fmla="*/ 8063 h 10000"/>
                <a:gd name="connsiteX13-289" fmla="*/ 6522 w 10000"/>
                <a:gd name="connsiteY13-290" fmla="*/ 7923 h 10000"/>
                <a:gd name="connsiteX14-291" fmla="*/ 6522 w 10000"/>
                <a:gd name="connsiteY14-292" fmla="*/ 7644 h 10000"/>
                <a:gd name="connsiteX15-293" fmla="*/ 6908 w 10000"/>
                <a:gd name="connsiteY15-294" fmla="*/ 7225 h 10000"/>
                <a:gd name="connsiteX16-295" fmla="*/ 6908 w 10000"/>
                <a:gd name="connsiteY16-296" fmla="*/ 6806 h 10000"/>
                <a:gd name="connsiteX17-297" fmla="*/ 7295 w 10000"/>
                <a:gd name="connsiteY17-298" fmla="*/ 6248 h 10000"/>
                <a:gd name="connsiteX18-299" fmla="*/ 7295 w 10000"/>
                <a:gd name="connsiteY18-300" fmla="*/ 5550 h 10000"/>
                <a:gd name="connsiteX19-301" fmla="*/ 7295 w 10000"/>
                <a:gd name="connsiteY19-302" fmla="*/ 4729 h 10000"/>
                <a:gd name="connsiteX20-303" fmla="*/ 6908 w 10000"/>
                <a:gd name="connsiteY20-304" fmla="*/ 4031 h 10000"/>
                <a:gd name="connsiteX21-305" fmla="*/ 6908 w 10000"/>
                <a:gd name="connsiteY21-306" fmla="*/ 3613 h 10000"/>
                <a:gd name="connsiteX22-307" fmla="*/ 6908 w 10000"/>
                <a:gd name="connsiteY22-308" fmla="*/ 3194 h 10000"/>
                <a:gd name="connsiteX23-309" fmla="*/ 6522 w 10000"/>
                <a:gd name="connsiteY23-310" fmla="*/ 2496 h 10000"/>
                <a:gd name="connsiteX24-311" fmla="*/ 6522 w 10000"/>
                <a:gd name="connsiteY24-312" fmla="*/ 1937 h 10000"/>
                <a:gd name="connsiteX25-313" fmla="*/ 6135 w 10000"/>
                <a:gd name="connsiteY25-314" fmla="*/ 1536 h 10000"/>
                <a:gd name="connsiteX26-315" fmla="*/ 5749 w 10000"/>
                <a:gd name="connsiteY26-316" fmla="*/ 977 h 10000"/>
                <a:gd name="connsiteX27-317" fmla="*/ 4976 w 10000"/>
                <a:gd name="connsiteY27-318" fmla="*/ 419 h 10000"/>
                <a:gd name="connsiteX28-319" fmla="*/ 4589 w 10000"/>
                <a:gd name="connsiteY28-320" fmla="*/ 279 h 10000"/>
                <a:gd name="connsiteX29-321" fmla="*/ 4203 w 10000"/>
                <a:gd name="connsiteY29-322" fmla="*/ 140 h 10000"/>
                <a:gd name="connsiteX30-323" fmla="*/ 4203 w 10000"/>
                <a:gd name="connsiteY30-324" fmla="*/ 0 h 10000"/>
                <a:gd name="connsiteX31-325" fmla="*/ 5749 w 10000"/>
                <a:gd name="connsiteY31-326" fmla="*/ 0 h 10000"/>
                <a:gd name="connsiteX32-327" fmla="*/ 6522 w 10000"/>
                <a:gd name="connsiteY32-328" fmla="*/ 279 h 10000"/>
                <a:gd name="connsiteX33-329" fmla="*/ 7681 w 10000"/>
                <a:gd name="connsiteY33-330" fmla="*/ 558 h 10000"/>
                <a:gd name="connsiteX34-331" fmla="*/ 8454 w 10000"/>
                <a:gd name="connsiteY34-332" fmla="*/ 1117 h 10000"/>
                <a:gd name="connsiteX35-333" fmla="*/ 8841 w 10000"/>
                <a:gd name="connsiteY35-334" fmla="*/ 1675 h 10000"/>
                <a:gd name="connsiteX36-335" fmla="*/ 8841 w 10000"/>
                <a:gd name="connsiteY36-336" fmla="*/ 1798 h 10000"/>
                <a:gd name="connsiteX37-337" fmla="*/ 8841 w 10000"/>
                <a:gd name="connsiteY37-338" fmla="*/ 2077 h 10000"/>
                <a:gd name="connsiteX38-339" fmla="*/ 9227 w 10000"/>
                <a:gd name="connsiteY38-340" fmla="*/ 2635 h 10000"/>
                <a:gd name="connsiteX39-341" fmla="*/ 9614 w 10000"/>
                <a:gd name="connsiteY39-342" fmla="*/ 3194 h 10000"/>
                <a:gd name="connsiteX40-343" fmla="*/ 9614 w 10000"/>
                <a:gd name="connsiteY40-344" fmla="*/ 4031 h 10000"/>
                <a:gd name="connsiteX41-345" fmla="*/ 9614 w 10000"/>
                <a:gd name="connsiteY41-346" fmla="*/ 4729 h 10000"/>
                <a:gd name="connsiteX42-347" fmla="*/ 10000 w 10000"/>
                <a:gd name="connsiteY42-348" fmla="*/ 5550 h 10000"/>
                <a:gd name="connsiteX43-349" fmla="*/ 10000 w 10000"/>
                <a:gd name="connsiteY43-350" fmla="*/ 6248 h 10000"/>
                <a:gd name="connsiteX44-351" fmla="*/ 10000 w 10000"/>
                <a:gd name="connsiteY44-352" fmla="*/ 6806 h 10000"/>
                <a:gd name="connsiteX45-353" fmla="*/ 9614 w 10000"/>
                <a:gd name="connsiteY45-354" fmla="*/ 7365 h 10000"/>
                <a:gd name="connsiteX46-355" fmla="*/ 9614 w 10000"/>
                <a:gd name="connsiteY46-356" fmla="*/ 7784 h 10000"/>
                <a:gd name="connsiteX47-357" fmla="*/ 9227 w 10000"/>
                <a:gd name="connsiteY47-358" fmla="*/ 8202 h 10000"/>
                <a:gd name="connsiteX48-359" fmla="*/ 8841 w 10000"/>
                <a:gd name="connsiteY48-360" fmla="*/ 8604 h 10000"/>
                <a:gd name="connsiteX49-361" fmla="*/ 8841 w 10000"/>
                <a:gd name="connsiteY49-362" fmla="*/ 8883 h 10000"/>
                <a:gd name="connsiteX50-363" fmla="*/ 8454 w 10000"/>
                <a:gd name="connsiteY50-364" fmla="*/ 9162 h 10000"/>
                <a:gd name="connsiteX51-365" fmla="*/ 7681 w 10000"/>
                <a:gd name="connsiteY51-366" fmla="*/ 9442 h 10000"/>
                <a:gd name="connsiteX52-367" fmla="*/ 7295 w 10000"/>
                <a:gd name="connsiteY52-368" fmla="*/ 9581 h 10000"/>
                <a:gd name="connsiteX53-369" fmla="*/ 6522 w 10000"/>
                <a:gd name="connsiteY53-370" fmla="*/ 9860 h 10000"/>
                <a:gd name="connsiteX54-371" fmla="*/ 5749 w 10000"/>
                <a:gd name="connsiteY54-372" fmla="*/ 10000 h 10000"/>
                <a:gd name="connsiteX55-373" fmla="*/ 5362 w 10000"/>
                <a:gd name="connsiteY55-374" fmla="*/ 10000 h 10000"/>
                <a:gd name="connsiteX56-375" fmla="*/ 4976 w 10000"/>
                <a:gd name="connsiteY56-376" fmla="*/ 9860 h 10000"/>
                <a:gd name="connsiteX57-377" fmla="*/ 4976 w 10000"/>
                <a:gd name="connsiteY57-378" fmla="*/ 9721 h 10000"/>
                <a:gd name="connsiteX58-379" fmla="*/ 4976 w 10000"/>
                <a:gd name="connsiteY58-380" fmla="*/ 9581 h 10000"/>
                <a:gd name="connsiteX59-381" fmla="*/ 4589 w 10000"/>
                <a:gd name="connsiteY59-382" fmla="*/ 9302 h 10000"/>
                <a:gd name="connsiteX60-383" fmla="*/ 4203 w 10000"/>
                <a:gd name="connsiteY60-384" fmla="*/ 9023 h 10000"/>
                <a:gd name="connsiteX61-385" fmla="*/ 3430 w 10000"/>
                <a:gd name="connsiteY61-386" fmla="*/ 8604 h 10000"/>
                <a:gd name="connsiteX62-387" fmla="*/ 2271 w 10000"/>
                <a:gd name="connsiteY62-388" fmla="*/ 8342 h 10000"/>
                <a:gd name="connsiteX63-389" fmla="*/ 2271 w 10000"/>
                <a:gd name="connsiteY63-390" fmla="*/ 8342 h 10000"/>
                <a:gd name="connsiteX0-391" fmla="*/ 2271 w 10000"/>
                <a:gd name="connsiteY0-392" fmla="*/ 8342 h 10000"/>
                <a:gd name="connsiteX1-393" fmla="*/ 1159 w 10000"/>
                <a:gd name="connsiteY1-394" fmla="*/ 8063 h 10000"/>
                <a:gd name="connsiteX2-395" fmla="*/ 386 w 10000"/>
                <a:gd name="connsiteY2-396" fmla="*/ 7923 h 10000"/>
                <a:gd name="connsiteX3-397" fmla="*/ 386 w 10000"/>
                <a:gd name="connsiteY3-398" fmla="*/ 7784 h 10000"/>
                <a:gd name="connsiteX4-399" fmla="*/ 0 w 10000"/>
                <a:gd name="connsiteY4-400" fmla="*/ 7644 h 10000"/>
                <a:gd name="connsiteX5-401" fmla="*/ 386 w 10000"/>
                <a:gd name="connsiteY5-402" fmla="*/ 7644 h 10000"/>
                <a:gd name="connsiteX6-403" fmla="*/ 773 w 10000"/>
                <a:gd name="connsiteY6-404" fmla="*/ 7644 h 10000"/>
                <a:gd name="connsiteX7-405" fmla="*/ 1932 w 10000"/>
                <a:gd name="connsiteY7-406" fmla="*/ 7784 h 10000"/>
                <a:gd name="connsiteX8-407" fmla="*/ 3043 w 10000"/>
                <a:gd name="connsiteY8-408" fmla="*/ 7784 h 10000"/>
                <a:gd name="connsiteX9-409" fmla="*/ 4203 w 10000"/>
                <a:gd name="connsiteY9-410" fmla="*/ 7923 h 10000"/>
                <a:gd name="connsiteX10-411" fmla="*/ 4976 w 10000"/>
                <a:gd name="connsiteY10-412" fmla="*/ 8063 h 10000"/>
                <a:gd name="connsiteX11-413" fmla="*/ 5749 w 10000"/>
                <a:gd name="connsiteY11-414" fmla="*/ 8063 h 10000"/>
                <a:gd name="connsiteX12-415" fmla="*/ 6135 w 10000"/>
                <a:gd name="connsiteY12-416" fmla="*/ 8063 h 10000"/>
                <a:gd name="connsiteX13-417" fmla="*/ 6522 w 10000"/>
                <a:gd name="connsiteY13-418" fmla="*/ 7923 h 10000"/>
                <a:gd name="connsiteX14-419" fmla="*/ 6522 w 10000"/>
                <a:gd name="connsiteY14-420" fmla="*/ 7644 h 10000"/>
                <a:gd name="connsiteX15-421" fmla="*/ 6908 w 10000"/>
                <a:gd name="connsiteY15-422" fmla="*/ 7225 h 10000"/>
                <a:gd name="connsiteX16-423" fmla="*/ 6908 w 10000"/>
                <a:gd name="connsiteY16-424" fmla="*/ 6806 h 10000"/>
                <a:gd name="connsiteX17-425" fmla="*/ 7295 w 10000"/>
                <a:gd name="connsiteY17-426" fmla="*/ 6248 h 10000"/>
                <a:gd name="connsiteX18-427" fmla="*/ 7295 w 10000"/>
                <a:gd name="connsiteY18-428" fmla="*/ 5550 h 10000"/>
                <a:gd name="connsiteX19-429" fmla="*/ 7295 w 10000"/>
                <a:gd name="connsiteY19-430" fmla="*/ 4729 h 10000"/>
                <a:gd name="connsiteX20-431" fmla="*/ 6908 w 10000"/>
                <a:gd name="connsiteY20-432" fmla="*/ 4031 h 10000"/>
                <a:gd name="connsiteX21-433" fmla="*/ 6908 w 10000"/>
                <a:gd name="connsiteY21-434" fmla="*/ 3613 h 10000"/>
                <a:gd name="connsiteX22-435" fmla="*/ 6908 w 10000"/>
                <a:gd name="connsiteY22-436" fmla="*/ 3194 h 10000"/>
                <a:gd name="connsiteX23-437" fmla="*/ 6522 w 10000"/>
                <a:gd name="connsiteY23-438" fmla="*/ 2496 h 10000"/>
                <a:gd name="connsiteX24-439" fmla="*/ 6522 w 10000"/>
                <a:gd name="connsiteY24-440" fmla="*/ 1937 h 10000"/>
                <a:gd name="connsiteX25-441" fmla="*/ 6135 w 10000"/>
                <a:gd name="connsiteY25-442" fmla="*/ 1536 h 10000"/>
                <a:gd name="connsiteX26-443" fmla="*/ 5749 w 10000"/>
                <a:gd name="connsiteY26-444" fmla="*/ 977 h 10000"/>
                <a:gd name="connsiteX27-445" fmla="*/ 4976 w 10000"/>
                <a:gd name="connsiteY27-446" fmla="*/ 419 h 10000"/>
                <a:gd name="connsiteX28-447" fmla="*/ 4589 w 10000"/>
                <a:gd name="connsiteY28-448" fmla="*/ 279 h 10000"/>
                <a:gd name="connsiteX29-449" fmla="*/ 4203 w 10000"/>
                <a:gd name="connsiteY29-450" fmla="*/ 140 h 10000"/>
                <a:gd name="connsiteX30-451" fmla="*/ 5749 w 10000"/>
                <a:gd name="connsiteY30-452" fmla="*/ 0 h 10000"/>
                <a:gd name="connsiteX31-453" fmla="*/ 6522 w 10000"/>
                <a:gd name="connsiteY31-454" fmla="*/ 279 h 10000"/>
                <a:gd name="connsiteX32-455" fmla="*/ 7681 w 10000"/>
                <a:gd name="connsiteY32-456" fmla="*/ 558 h 10000"/>
                <a:gd name="connsiteX33-457" fmla="*/ 8454 w 10000"/>
                <a:gd name="connsiteY33-458" fmla="*/ 1117 h 10000"/>
                <a:gd name="connsiteX34-459" fmla="*/ 8841 w 10000"/>
                <a:gd name="connsiteY34-460" fmla="*/ 1675 h 10000"/>
                <a:gd name="connsiteX35-461" fmla="*/ 8841 w 10000"/>
                <a:gd name="connsiteY35-462" fmla="*/ 1798 h 10000"/>
                <a:gd name="connsiteX36-463" fmla="*/ 8841 w 10000"/>
                <a:gd name="connsiteY36-464" fmla="*/ 2077 h 10000"/>
                <a:gd name="connsiteX37-465" fmla="*/ 9227 w 10000"/>
                <a:gd name="connsiteY37-466" fmla="*/ 2635 h 10000"/>
                <a:gd name="connsiteX38-467" fmla="*/ 9614 w 10000"/>
                <a:gd name="connsiteY38-468" fmla="*/ 3194 h 10000"/>
                <a:gd name="connsiteX39-469" fmla="*/ 9614 w 10000"/>
                <a:gd name="connsiteY39-470" fmla="*/ 4031 h 10000"/>
                <a:gd name="connsiteX40-471" fmla="*/ 9614 w 10000"/>
                <a:gd name="connsiteY40-472" fmla="*/ 4729 h 10000"/>
                <a:gd name="connsiteX41-473" fmla="*/ 10000 w 10000"/>
                <a:gd name="connsiteY41-474" fmla="*/ 5550 h 10000"/>
                <a:gd name="connsiteX42-475" fmla="*/ 10000 w 10000"/>
                <a:gd name="connsiteY42-476" fmla="*/ 6248 h 10000"/>
                <a:gd name="connsiteX43-477" fmla="*/ 10000 w 10000"/>
                <a:gd name="connsiteY43-478" fmla="*/ 6806 h 10000"/>
                <a:gd name="connsiteX44-479" fmla="*/ 9614 w 10000"/>
                <a:gd name="connsiteY44-480" fmla="*/ 7365 h 10000"/>
                <a:gd name="connsiteX45-481" fmla="*/ 9614 w 10000"/>
                <a:gd name="connsiteY45-482" fmla="*/ 7784 h 10000"/>
                <a:gd name="connsiteX46-483" fmla="*/ 9227 w 10000"/>
                <a:gd name="connsiteY46-484" fmla="*/ 8202 h 10000"/>
                <a:gd name="connsiteX47-485" fmla="*/ 8841 w 10000"/>
                <a:gd name="connsiteY47-486" fmla="*/ 8604 h 10000"/>
                <a:gd name="connsiteX48-487" fmla="*/ 8841 w 10000"/>
                <a:gd name="connsiteY48-488" fmla="*/ 8883 h 10000"/>
                <a:gd name="connsiteX49-489" fmla="*/ 8454 w 10000"/>
                <a:gd name="connsiteY49-490" fmla="*/ 9162 h 10000"/>
                <a:gd name="connsiteX50-491" fmla="*/ 7681 w 10000"/>
                <a:gd name="connsiteY50-492" fmla="*/ 9442 h 10000"/>
                <a:gd name="connsiteX51-493" fmla="*/ 7295 w 10000"/>
                <a:gd name="connsiteY51-494" fmla="*/ 9581 h 10000"/>
                <a:gd name="connsiteX52-495" fmla="*/ 6522 w 10000"/>
                <a:gd name="connsiteY52-496" fmla="*/ 9860 h 10000"/>
                <a:gd name="connsiteX53-497" fmla="*/ 5749 w 10000"/>
                <a:gd name="connsiteY53-498" fmla="*/ 10000 h 10000"/>
                <a:gd name="connsiteX54-499" fmla="*/ 5362 w 10000"/>
                <a:gd name="connsiteY54-500" fmla="*/ 10000 h 10000"/>
                <a:gd name="connsiteX55-501" fmla="*/ 4976 w 10000"/>
                <a:gd name="connsiteY55-502" fmla="*/ 9860 h 10000"/>
                <a:gd name="connsiteX56-503" fmla="*/ 4976 w 10000"/>
                <a:gd name="connsiteY56-504" fmla="*/ 9721 h 10000"/>
                <a:gd name="connsiteX57-505" fmla="*/ 4976 w 10000"/>
                <a:gd name="connsiteY57-506" fmla="*/ 9581 h 10000"/>
                <a:gd name="connsiteX58-507" fmla="*/ 4589 w 10000"/>
                <a:gd name="connsiteY58-508" fmla="*/ 9302 h 10000"/>
                <a:gd name="connsiteX59-509" fmla="*/ 4203 w 10000"/>
                <a:gd name="connsiteY59-510" fmla="*/ 9023 h 10000"/>
                <a:gd name="connsiteX60-511" fmla="*/ 3430 w 10000"/>
                <a:gd name="connsiteY60-512" fmla="*/ 8604 h 10000"/>
                <a:gd name="connsiteX61-513" fmla="*/ 2271 w 10000"/>
                <a:gd name="connsiteY61-514" fmla="*/ 8342 h 10000"/>
                <a:gd name="connsiteX62-515" fmla="*/ 2271 w 10000"/>
                <a:gd name="connsiteY62-516" fmla="*/ 8342 h 10000"/>
                <a:gd name="connsiteX0-517" fmla="*/ 2271 w 10000"/>
                <a:gd name="connsiteY0-518" fmla="*/ 8342 h 10000"/>
                <a:gd name="connsiteX1-519" fmla="*/ 1159 w 10000"/>
                <a:gd name="connsiteY1-520" fmla="*/ 8063 h 10000"/>
                <a:gd name="connsiteX2-521" fmla="*/ 386 w 10000"/>
                <a:gd name="connsiteY2-522" fmla="*/ 7923 h 10000"/>
                <a:gd name="connsiteX3-523" fmla="*/ 386 w 10000"/>
                <a:gd name="connsiteY3-524" fmla="*/ 7784 h 10000"/>
                <a:gd name="connsiteX4-525" fmla="*/ 0 w 10000"/>
                <a:gd name="connsiteY4-526" fmla="*/ 7644 h 10000"/>
                <a:gd name="connsiteX5-527" fmla="*/ 386 w 10000"/>
                <a:gd name="connsiteY5-528" fmla="*/ 7644 h 10000"/>
                <a:gd name="connsiteX6-529" fmla="*/ 773 w 10000"/>
                <a:gd name="connsiteY6-530" fmla="*/ 7644 h 10000"/>
                <a:gd name="connsiteX7-531" fmla="*/ 1932 w 10000"/>
                <a:gd name="connsiteY7-532" fmla="*/ 7784 h 10000"/>
                <a:gd name="connsiteX8-533" fmla="*/ 3043 w 10000"/>
                <a:gd name="connsiteY8-534" fmla="*/ 7784 h 10000"/>
                <a:gd name="connsiteX9-535" fmla="*/ 4203 w 10000"/>
                <a:gd name="connsiteY9-536" fmla="*/ 7923 h 10000"/>
                <a:gd name="connsiteX10-537" fmla="*/ 4976 w 10000"/>
                <a:gd name="connsiteY10-538" fmla="*/ 8063 h 10000"/>
                <a:gd name="connsiteX11-539" fmla="*/ 5749 w 10000"/>
                <a:gd name="connsiteY11-540" fmla="*/ 8063 h 10000"/>
                <a:gd name="connsiteX12-541" fmla="*/ 6135 w 10000"/>
                <a:gd name="connsiteY12-542" fmla="*/ 8063 h 10000"/>
                <a:gd name="connsiteX13-543" fmla="*/ 6522 w 10000"/>
                <a:gd name="connsiteY13-544" fmla="*/ 7923 h 10000"/>
                <a:gd name="connsiteX14-545" fmla="*/ 6522 w 10000"/>
                <a:gd name="connsiteY14-546" fmla="*/ 7644 h 10000"/>
                <a:gd name="connsiteX15-547" fmla="*/ 6908 w 10000"/>
                <a:gd name="connsiteY15-548" fmla="*/ 7225 h 10000"/>
                <a:gd name="connsiteX16-549" fmla="*/ 6908 w 10000"/>
                <a:gd name="connsiteY16-550" fmla="*/ 6806 h 10000"/>
                <a:gd name="connsiteX17-551" fmla="*/ 7295 w 10000"/>
                <a:gd name="connsiteY17-552" fmla="*/ 6248 h 10000"/>
                <a:gd name="connsiteX18-553" fmla="*/ 7295 w 10000"/>
                <a:gd name="connsiteY18-554" fmla="*/ 5550 h 10000"/>
                <a:gd name="connsiteX19-555" fmla="*/ 7295 w 10000"/>
                <a:gd name="connsiteY19-556" fmla="*/ 4729 h 10000"/>
                <a:gd name="connsiteX20-557" fmla="*/ 6908 w 10000"/>
                <a:gd name="connsiteY20-558" fmla="*/ 4031 h 10000"/>
                <a:gd name="connsiteX21-559" fmla="*/ 6908 w 10000"/>
                <a:gd name="connsiteY21-560" fmla="*/ 3613 h 10000"/>
                <a:gd name="connsiteX22-561" fmla="*/ 6908 w 10000"/>
                <a:gd name="connsiteY22-562" fmla="*/ 3194 h 10000"/>
                <a:gd name="connsiteX23-563" fmla="*/ 6522 w 10000"/>
                <a:gd name="connsiteY23-564" fmla="*/ 2496 h 10000"/>
                <a:gd name="connsiteX24-565" fmla="*/ 6522 w 10000"/>
                <a:gd name="connsiteY24-566" fmla="*/ 1937 h 10000"/>
                <a:gd name="connsiteX25-567" fmla="*/ 6135 w 10000"/>
                <a:gd name="connsiteY25-568" fmla="*/ 1536 h 10000"/>
                <a:gd name="connsiteX26-569" fmla="*/ 5749 w 10000"/>
                <a:gd name="connsiteY26-570" fmla="*/ 977 h 10000"/>
                <a:gd name="connsiteX27-571" fmla="*/ 4976 w 10000"/>
                <a:gd name="connsiteY27-572" fmla="*/ 419 h 10000"/>
                <a:gd name="connsiteX28-573" fmla="*/ 4589 w 10000"/>
                <a:gd name="connsiteY28-574" fmla="*/ 279 h 10000"/>
                <a:gd name="connsiteX29-575" fmla="*/ 5749 w 10000"/>
                <a:gd name="connsiteY29-576" fmla="*/ 0 h 10000"/>
                <a:gd name="connsiteX30-577" fmla="*/ 6522 w 10000"/>
                <a:gd name="connsiteY30-578" fmla="*/ 279 h 10000"/>
                <a:gd name="connsiteX31-579" fmla="*/ 7681 w 10000"/>
                <a:gd name="connsiteY31-580" fmla="*/ 558 h 10000"/>
                <a:gd name="connsiteX32-581" fmla="*/ 8454 w 10000"/>
                <a:gd name="connsiteY32-582" fmla="*/ 1117 h 10000"/>
                <a:gd name="connsiteX33-583" fmla="*/ 8841 w 10000"/>
                <a:gd name="connsiteY33-584" fmla="*/ 1675 h 10000"/>
                <a:gd name="connsiteX34-585" fmla="*/ 8841 w 10000"/>
                <a:gd name="connsiteY34-586" fmla="*/ 1798 h 10000"/>
                <a:gd name="connsiteX35-587" fmla="*/ 8841 w 10000"/>
                <a:gd name="connsiteY35-588" fmla="*/ 2077 h 10000"/>
                <a:gd name="connsiteX36-589" fmla="*/ 9227 w 10000"/>
                <a:gd name="connsiteY36-590" fmla="*/ 2635 h 10000"/>
                <a:gd name="connsiteX37-591" fmla="*/ 9614 w 10000"/>
                <a:gd name="connsiteY37-592" fmla="*/ 3194 h 10000"/>
                <a:gd name="connsiteX38-593" fmla="*/ 9614 w 10000"/>
                <a:gd name="connsiteY38-594" fmla="*/ 4031 h 10000"/>
                <a:gd name="connsiteX39-595" fmla="*/ 9614 w 10000"/>
                <a:gd name="connsiteY39-596" fmla="*/ 4729 h 10000"/>
                <a:gd name="connsiteX40-597" fmla="*/ 10000 w 10000"/>
                <a:gd name="connsiteY40-598" fmla="*/ 5550 h 10000"/>
                <a:gd name="connsiteX41-599" fmla="*/ 10000 w 10000"/>
                <a:gd name="connsiteY41-600" fmla="*/ 6248 h 10000"/>
                <a:gd name="connsiteX42-601" fmla="*/ 10000 w 10000"/>
                <a:gd name="connsiteY42-602" fmla="*/ 6806 h 10000"/>
                <a:gd name="connsiteX43-603" fmla="*/ 9614 w 10000"/>
                <a:gd name="connsiteY43-604" fmla="*/ 7365 h 10000"/>
                <a:gd name="connsiteX44-605" fmla="*/ 9614 w 10000"/>
                <a:gd name="connsiteY44-606" fmla="*/ 7784 h 10000"/>
                <a:gd name="connsiteX45-607" fmla="*/ 9227 w 10000"/>
                <a:gd name="connsiteY45-608" fmla="*/ 8202 h 10000"/>
                <a:gd name="connsiteX46-609" fmla="*/ 8841 w 10000"/>
                <a:gd name="connsiteY46-610" fmla="*/ 8604 h 10000"/>
                <a:gd name="connsiteX47-611" fmla="*/ 8841 w 10000"/>
                <a:gd name="connsiteY47-612" fmla="*/ 8883 h 10000"/>
                <a:gd name="connsiteX48-613" fmla="*/ 8454 w 10000"/>
                <a:gd name="connsiteY48-614" fmla="*/ 9162 h 10000"/>
                <a:gd name="connsiteX49-615" fmla="*/ 7681 w 10000"/>
                <a:gd name="connsiteY49-616" fmla="*/ 9442 h 10000"/>
                <a:gd name="connsiteX50-617" fmla="*/ 7295 w 10000"/>
                <a:gd name="connsiteY50-618" fmla="*/ 9581 h 10000"/>
                <a:gd name="connsiteX51-619" fmla="*/ 6522 w 10000"/>
                <a:gd name="connsiteY51-620" fmla="*/ 9860 h 10000"/>
                <a:gd name="connsiteX52-621" fmla="*/ 5749 w 10000"/>
                <a:gd name="connsiteY52-622" fmla="*/ 10000 h 10000"/>
                <a:gd name="connsiteX53-623" fmla="*/ 5362 w 10000"/>
                <a:gd name="connsiteY53-624" fmla="*/ 10000 h 10000"/>
                <a:gd name="connsiteX54-625" fmla="*/ 4976 w 10000"/>
                <a:gd name="connsiteY54-626" fmla="*/ 9860 h 10000"/>
                <a:gd name="connsiteX55-627" fmla="*/ 4976 w 10000"/>
                <a:gd name="connsiteY55-628" fmla="*/ 9721 h 10000"/>
                <a:gd name="connsiteX56-629" fmla="*/ 4976 w 10000"/>
                <a:gd name="connsiteY56-630" fmla="*/ 9581 h 10000"/>
                <a:gd name="connsiteX57-631" fmla="*/ 4589 w 10000"/>
                <a:gd name="connsiteY57-632" fmla="*/ 9302 h 10000"/>
                <a:gd name="connsiteX58-633" fmla="*/ 4203 w 10000"/>
                <a:gd name="connsiteY58-634" fmla="*/ 9023 h 10000"/>
                <a:gd name="connsiteX59-635" fmla="*/ 3430 w 10000"/>
                <a:gd name="connsiteY59-636" fmla="*/ 8604 h 10000"/>
                <a:gd name="connsiteX60-637" fmla="*/ 2271 w 10000"/>
                <a:gd name="connsiteY60-638" fmla="*/ 8342 h 10000"/>
                <a:gd name="connsiteX61-639" fmla="*/ 2271 w 10000"/>
                <a:gd name="connsiteY61-640" fmla="*/ 8342 h 10000"/>
                <a:gd name="connsiteX0-641" fmla="*/ 2271 w 10000"/>
                <a:gd name="connsiteY0-642" fmla="*/ 8342 h 10000"/>
                <a:gd name="connsiteX1-643" fmla="*/ 1159 w 10000"/>
                <a:gd name="connsiteY1-644" fmla="*/ 8063 h 10000"/>
                <a:gd name="connsiteX2-645" fmla="*/ 386 w 10000"/>
                <a:gd name="connsiteY2-646" fmla="*/ 7923 h 10000"/>
                <a:gd name="connsiteX3-647" fmla="*/ 386 w 10000"/>
                <a:gd name="connsiteY3-648" fmla="*/ 7784 h 10000"/>
                <a:gd name="connsiteX4-649" fmla="*/ 0 w 10000"/>
                <a:gd name="connsiteY4-650" fmla="*/ 7644 h 10000"/>
                <a:gd name="connsiteX5-651" fmla="*/ 386 w 10000"/>
                <a:gd name="connsiteY5-652" fmla="*/ 7644 h 10000"/>
                <a:gd name="connsiteX6-653" fmla="*/ 773 w 10000"/>
                <a:gd name="connsiteY6-654" fmla="*/ 7644 h 10000"/>
                <a:gd name="connsiteX7-655" fmla="*/ 1932 w 10000"/>
                <a:gd name="connsiteY7-656" fmla="*/ 7784 h 10000"/>
                <a:gd name="connsiteX8-657" fmla="*/ 3043 w 10000"/>
                <a:gd name="connsiteY8-658" fmla="*/ 7784 h 10000"/>
                <a:gd name="connsiteX9-659" fmla="*/ 4203 w 10000"/>
                <a:gd name="connsiteY9-660" fmla="*/ 7923 h 10000"/>
                <a:gd name="connsiteX10-661" fmla="*/ 4976 w 10000"/>
                <a:gd name="connsiteY10-662" fmla="*/ 8063 h 10000"/>
                <a:gd name="connsiteX11-663" fmla="*/ 5749 w 10000"/>
                <a:gd name="connsiteY11-664" fmla="*/ 8063 h 10000"/>
                <a:gd name="connsiteX12-665" fmla="*/ 6135 w 10000"/>
                <a:gd name="connsiteY12-666" fmla="*/ 8063 h 10000"/>
                <a:gd name="connsiteX13-667" fmla="*/ 6522 w 10000"/>
                <a:gd name="connsiteY13-668" fmla="*/ 7923 h 10000"/>
                <a:gd name="connsiteX14-669" fmla="*/ 6522 w 10000"/>
                <a:gd name="connsiteY14-670" fmla="*/ 7644 h 10000"/>
                <a:gd name="connsiteX15-671" fmla="*/ 6908 w 10000"/>
                <a:gd name="connsiteY15-672" fmla="*/ 7225 h 10000"/>
                <a:gd name="connsiteX16-673" fmla="*/ 6908 w 10000"/>
                <a:gd name="connsiteY16-674" fmla="*/ 6806 h 10000"/>
                <a:gd name="connsiteX17-675" fmla="*/ 7295 w 10000"/>
                <a:gd name="connsiteY17-676" fmla="*/ 6248 h 10000"/>
                <a:gd name="connsiteX18-677" fmla="*/ 7295 w 10000"/>
                <a:gd name="connsiteY18-678" fmla="*/ 5550 h 10000"/>
                <a:gd name="connsiteX19-679" fmla="*/ 7295 w 10000"/>
                <a:gd name="connsiteY19-680" fmla="*/ 4729 h 10000"/>
                <a:gd name="connsiteX20-681" fmla="*/ 6908 w 10000"/>
                <a:gd name="connsiteY20-682" fmla="*/ 4031 h 10000"/>
                <a:gd name="connsiteX21-683" fmla="*/ 6908 w 10000"/>
                <a:gd name="connsiteY21-684" fmla="*/ 3613 h 10000"/>
                <a:gd name="connsiteX22-685" fmla="*/ 6908 w 10000"/>
                <a:gd name="connsiteY22-686" fmla="*/ 3194 h 10000"/>
                <a:gd name="connsiteX23-687" fmla="*/ 6522 w 10000"/>
                <a:gd name="connsiteY23-688" fmla="*/ 2496 h 10000"/>
                <a:gd name="connsiteX24-689" fmla="*/ 6522 w 10000"/>
                <a:gd name="connsiteY24-690" fmla="*/ 1937 h 10000"/>
                <a:gd name="connsiteX25-691" fmla="*/ 6135 w 10000"/>
                <a:gd name="connsiteY25-692" fmla="*/ 1536 h 10000"/>
                <a:gd name="connsiteX26-693" fmla="*/ 5749 w 10000"/>
                <a:gd name="connsiteY26-694" fmla="*/ 977 h 10000"/>
                <a:gd name="connsiteX27-695" fmla="*/ 4976 w 10000"/>
                <a:gd name="connsiteY27-696" fmla="*/ 419 h 10000"/>
                <a:gd name="connsiteX28-697" fmla="*/ 5749 w 10000"/>
                <a:gd name="connsiteY28-698" fmla="*/ 0 h 10000"/>
                <a:gd name="connsiteX29-699" fmla="*/ 6522 w 10000"/>
                <a:gd name="connsiteY29-700" fmla="*/ 279 h 10000"/>
                <a:gd name="connsiteX30-701" fmla="*/ 7681 w 10000"/>
                <a:gd name="connsiteY30-702" fmla="*/ 558 h 10000"/>
                <a:gd name="connsiteX31-703" fmla="*/ 8454 w 10000"/>
                <a:gd name="connsiteY31-704" fmla="*/ 1117 h 10000"/>
                <a:gd name="connsiteX32-705" fmla="*/ 8841 w 10000"/>
                <a:gd name="connsiteY32-706" fmla="*/ 1675 h 10000"/>
                <a:gd name="connsiteX33-707" fmla="*/ 8841 w 10000"/>
                <a:gd name="connsiteY33-708" fmla="*/ 1798 h 10000"/>
                <a:gd name="connsiteX34-709" fmla="*/ 8841 w 10000"/>
                <a:gd name="connsiteY34-710" fmla="*/ 2077 h 10000"/>
                <a:gd name="connsiteX35-711" fmla="*/ 9227 w 10000"/>
                <a:gd name="connsiteY35-712" fmla="*/ 2635 h 10000"/>
                <a:gd name="connsiteX36-713" fmla="*/ 9614 w 10000"/>
                <a:gd name="connsiteY36-714" fmla="*/ 3194 h 10000"/>
                <a:gd name="connsiteX37-715" fmla="*/ 9614 w 10000"/>
                <a:gd name="connsiteY37-716" fmla="*/ 4031 h 10000"/>
                <a:gd name="connsiteX38-717" fmla="*/ 9614 w 10000"/>
                <a:gd name="connsiteY38-718" fmla="*/ 4729 h 10000"/>
                <a:gd name="connsiteX39-719" fmla="*/ 10000 w 10000"/>
                <a:gd name="connsiteY39-720" fmla="*/ 5550 h 10000"/>
                <a:gd name="connsiteX40-721" fmla="*/ 10000 w 10000"/>
                <a:gd name="connsiteY40-722" fmla="*/ 6248 h 10000"/>
                <a:gd name="connsiteX41-723" fmla="*/ 10000 w 10000"/>
                <a:gd name="connsiteY41-724" fmla="*/ 6806 h 10000"/>
                <a:gd name="connsiteX42-725" fmla="*/ 9614 w 10000"/>
                <a:gd name="connsiteY42-726" fmla="*/ 7365 h 10000"/>
                <a:gd name="connsiteX43-727" fmla="*/ 9614 w 10000"/>
                <a:gd name="connsiteY43-728" fmla="*/ 7784 h 10000"/>
                <a:gd name="connsiteX44-729" fmla="*/ 9227 w 10000"/>
                <a:gd name="connsiteY44-730" fmla="*/ 8202 h 10000"/>
                <a:gd name="connsiteX45-731" fmla="*/ 8841 w 10000"/>
                <a:gd name="connsiteY45-732" fmla="*/ 8604 h 10000"/>
                <a:gd name="connsiteX46-733" fmla="*/ 8841 w 10000"/>
                <a:gd name="connsiteY46-734" fmla="*/ 8883 h 10000"/>
                <a:gd name="connsiteX47-735" fmla="*/ 8454 w 10000"/>
                <a:gd name="connsiteY47-736" fmla="*/ 9162 h 10000"/>
                <a:gd name="connsiteX48-737" fmla="*/ 7681 w 10000"/>
                <a:gd name="connsiteY48-738" fmla="*/ 9442 h 10000"/>
                <a:gd name="connsiteX49-739" fmla="*/ 7295 w 10000"/>
                <a:gd name="connsiteY49-740" fmla="*/ 9581 h 10000"/>
                <a:gd name="connsiteX50-741" fmla="*/ 6522 w 10000"/>
                <a:gd name="connsiteY50-742" fmla="*/ 9860 h 10000"/>
                <a:gd name="connsiteX51-743" fmla="*/ 5749 w 10000"/>
                <a:gd name="connsiteY51-744" fmla="*/ 10000 h 10000"/>
                <a:gd name="connsiteX52-745" fmla="*/ 5362 w 10000"/>
                <a:gd name="connsiteY52-746" fmla="*/ 10000 h 10000"/>
                <a:gd name="connsiteX53-747" fmla="*/ 4976 w 10000"/>
                <a:gd name="connsiteY53-748" fmla="*/ 9860 h 10000"/>
                <a:gd name="connsiteX54-749" fmla="*/ 4976 w 10000"/>
                <a:gd name="connsiteY54-750" fmla="*/ 9721 h 10000"/>
                <a:gd name="connsiteX55-751" fmla="*/ 4976 w 10000"/>
                <a:gd name="connsiteY55-752" fmla="*/ 9581 h 10000"/>
                <a:gd name="connsiteX56-753" fmla="*/ 4589 w 10000"/>
                <a:gd name="connsiteY56-754" fmla="*/ 9302 h 10000"/>
                <a:gd name="connsiteX57-755" fmla="*/ 4203 w 10000"/>
                <a:gd name="connsiteY57-756" fmla="*/ 9023 h 10000"/>
                <a:gd name="connsiteX58-757" fmla="*/ 3430 w 10000"/>
                <a:gd name="connsiteY58-758" fmla="*/ 8604 h 10000"/>
                <a:gd name="connsiteX59-759" fmla="*/ 2271 w 10000"/>
                <a:gd name="connsiteY59-760" fmla="*/ 8342 h 10000"/>
                <a:gd name="connsiteX60-761" fmla="*/ 2271 w 10000"/>
                <a:gd name="connsiteY60-762" fmla="*/ 8342 h 10000"/>
                <a:gd name="connsiteX0-763" fmla="*/ 2271 w 10000"/>
                <a:gd name="connsiteY0-764" fmla="*/ 8063 h 9721"/>
                <a:gd name="connsiteX1-765" fmla="*/ 1159 w 10000"/>
                <a:gd name="connsiteY1-766" fmla="*/ 7784 h 9721"/>
                <a:gd name="connsiteX2-767" fmla="*/ 386 w 10000"/>
                <a:gd name="connsiteY2-768" fmla="*/ 7644 h 9721"/>
                <a:gd name="connsiteX3-769" fmla="*/ 386 w 10000"/>
                <a:gd name="connsiteY3-770" fmla="*/ 7505 h 9721"/>
                <a:gd name="connsiteX4-771" fmla="*/ 0 w 10000"/>
                <a:gd name="connsiteY4-772" fmla="*/ 7365 h 9721"/>
                <a:gd name="connsiteX5-773" fmla="*/ 386 w 10000"/>
                <a:gd name="connsiteY5-774" fmla="*/ 7365 h 9721"/>
                <a:gd name="connsiteX6-775" fmla="*/ 773 w 10000"/>
                <a:gd name="connsiteY6-776" fmla="*/ 7365 h 9721"/>
                <a:gd name="connsiteX7-777" fmla="*/ 1932 w 10000"/>
                <a:gd name="connsiteY7-778" fmla="*/ 7505 h 9721"/>
                <a:gd name="connsiteX8-779" fmla="*/ 3043 w 10000"/>
                <a:gd name="connsiteY8-780" fmla="*/ 7505 h 9721"/>
                <a:gd name="connsiteX9-781" fmla="*/ 4203 w 10000"/>
                <a:gd name="connsiteY9-782" fmla="*/ 7644 h 9721"/>
                <a:gd name="connsiteX10-783" fmla="*/ 4976 w 10000"/>
                <a:gd name="connsiteY10-784" fmla="*/ 7784 h 9721"/>
                <a:gd name="connsiteX11-785" fmla="*/ 5749 w 10000"/>
                <a:gd name="connsiteY11-786" fmla="*/ 7784 h 9721"/>
                <a:gd name="connsiteX12-787" fmla="*/ 6135 w 10000"/>
                <a:gd name="connsiteY12-788" fmla="*/ 7784 h 9721"/>
                <a:gd name="connsiteX13-789" fmla="*/ 6522 w 10000"/>
                <a:gd name="connsiteY13-790" fmla="*/ 7644 h 9721"/>
                <a:gd name="connsiteX14-791" fmla="*/ 6522 w 10000"/>
                <a:gd name="connsiteY14-792" fmla="*/ 7365 h 9721"/>
                <a:gd name="connsiteX15-793" fmla="*/ 6908 w 10000"/>
                <a:gd name="connsiteY15-794" fmla="*/ 6946 h 9721"/>
                <a:gd name="connsiteX16-795" fmla="*/ 6908 w 10000"/>
                <a:gd name="connsiteY16-796" fmla="*/ 6527 h 9721"/>
                <a:gd name="connsiteX17-797" fmla="*/ 7295 w 10000"/>
                <a:gd name="connsiteY17-798" fmla="*/ 5969 h 9721"/>
                <a:gd name="connsiteX18-799" fmla="*/ 7295 w 10000"/>
                <a:gd name="connsiteY18-800" fmla="*/ 5271 h 9721"/>
                <a:gd name="connsiteX19-801" fmla="*/ 7295 w 10000"/>
                <a:gd name="connsiteY19-802" fmla="*/ 4450 h 9721"/>
                <a:gd name="connsiteX20-803" fmla="*/ 6908 w 10000"/>
                <a:gd name="connsiteY20-804" fmla="*/ 3752 h 9721"/>
                <a:gd name="connsiteX21-805" fmla="*/ 6908 w 10000"/>
                <a:gd name="connsiteY21-806" fmla="*/ 3334 h 9721"/>
                <a:gd name="connsiteX22-807" fmla="*/ 6908 w 10000"/>
                <a:gd name="connsiteY22-808" fmla="*/ 2915 h 9721"/>
                <a:gd name="connsiteX23-809" fmla="*/ 6522 w 10000"/>
                <a:gd name="connsiteY23-810" fmla="*/ 2217 h 9721"/>
                <a:gd name="connsiteX24-811" fmla="*/ 6522 w 10000"/>
                <a:gd name="connsiteY24-812" fmla="*/ 1658 h 9721"/>
                <a:gd name="connsiteX25-813" fmla="*/ 6135 w 10000"/>
                <a:gd name="connsiteY25-814" fmla="*/ 1257 h 9721"/>
                <a:gd name="connsiteX26-815" fmla="*/ 5749 w 10000"/>
                <a:gd name="connsiteY26-816" fmla="*/ 698 h 9721"/>
                <a:gd name="connsiteX27-817" fmla="*/ 4976 w 10000"/>
                <a:gd name="connsiteY27-818" fmla="*/ 140 h 9721"/>
                <a:gd name="connsiteX28-819" fmla="*/ 6522 w 10000"/>
                <a:gd name="connsiteY28-820" fmla="*/ 0 h 9721"/>
                <a:gd name="connsiteX29-821" fmla="*/ 7681 w 10000"/>
                <a:gd name="connsiteY29-822" fmla="*/ 279 h 9721"/>
                <a:gd name="connsiteX30-823" fmla="*/ 8454 w 10000"/>
                <a:gd name="connsiteY30-824" fmla="*/ 838 h 9721"/>
                <a:gd name="connsiteX31-825" fmla="*/ 8841 w 10000"/>
                <a:gd name="connsiteY31-826" fmla="*/ 1396 h 9721"/>
                <a:gd name="connsiteX32-827" fmla="*/ 8841 w 10000"/>
                <a:gd name="connsiteY32-828" fmla="*/ 1519 h 9721"/>
                <a:gd name="connsiteX33-829" fmla="*/ 8841 w 10000"/>
                <a:gd name="connsiteY33-830" fmla="*/ 1798 h 9721"/>
                <a:gd name="connsiteX34-831" fmla="*/ 9227 w 10000"/>
                <a:gd name="connsiteY34-832" fmla="*/ 2356 h 9721"/>
                <a:gd name="connsiteX35-833" fmla="*/ 9614 w 10000"/>
                <a:gd name="connsiteY35-834" fmla="*/ 2915 h 9721"/>
                <a:gd name="connsiteX36-835" fmla="*/ 9614 w 10000"/>
                <a:gd name="connsiteY36-836" fmla="*/ 3752 h 9721"/>
                <a:gd name="connsiteX37-837" fmla="*/ 9614 w 10000"/>
                <a:gd name="connsiteY37-838" fmla="*/ 4450 h 9721"/>
                <a:gd name="connsiteX38-839" fmla="*/ 10000 w 10000"/>
                <a:gd name="connsiteY38-840" fmla="*/ 5271 h 9721"/>
                <a:gd name="connsiteX39-841" fmla="*/ 10000 w 10000"/>
                <a:gd name="connsiteY39-842" fmla="*/ 5969 h 9721"/>
                <a:gd name="connsiteX40-843" fmla="*/ 10000 w 10000"/>
                <a:gd name="connsiteY40-844" fmla="*/ 6527 h 9721"/>
                <a:gd name="connsiteX41-845" fmla="*/ 9614 w 10000"/>
                <a:gd name="connsiteY41-846" fmla="*/ 7086 h 9721"/>
                <a:gd name="connsiteX42-847" fmla="*/ 9614 w 10000"/>
                <a:gd name="connsiteY42-848" fmla="*/ 7505 h 9721"/>
                <a:gd name="connsiteX43-849" fmla="*/ 9227 w 10000"/>
                <a:gd name="connsiteY43-850" fmla="*/ 7923 h 9721"/>
                <a:gd name="connsiteX44-851" fmla="*/ 8841 w 10000"/>
                <a:gd name="connsiteY44-852" fmla="*/ 8325 h 9721"/>
                <a:gd name="connsiteX45-853" fmla="*/ 8841 w 10000"/>
                <a:gd name="connsiteY45-854" fmla="*/ 8604 h 9721"/>
                <a:gd name="connsiteX46-855" fmla="*/ 8454 w 10000"/>
                <a:gd name="connsiteY46-856" fmla="*/ 8883 h 9721"/>
                <a:gd name="connsiteX47-857" fmla="*/ 7681 w 10000"/>
                <a:gd name="connsiteY47-858" fmla="*/ 9163 h 9721"/>
                <a:gd name="connsiteX48-859" fmla="*/ 7295 w 10000"/>
                <a:gd name="connsiteY48-860" fmla="*/ 9302 h 9721"/>
                <a:gd name="connsiteX49-861" fmla="*/ 6522 w 10000"/>
                <a:gd name="connsiteY49-862" fmla="*/ 9581 h 9721"/>
                <a:gd name="connsiteX50-863" fmla="*/ 5749 w 10000"/>
                <a:gd name="connsiteY50-864" fmla="*/ 9721 h 9721"/>
                <a:gd name="connsiteX51-865" fmla="*/ 5362 w 10000"/>
                <a:gd name="connsiteY51-866" fmla="*/ 9721 h 9721"/>
                <a:gd name="connsiteX52-867" fmla="*/ 4976 w 10000"/>
                <a:gd name="connsiteY52-868" fmla="*/ 9581 h 9721"/>
                <a:gd name="connsiteX53-869" fmla="*/ 4976 w 10000"/>
                <a:gd name="connsiteY53-870" fmla="*/ 9442 h 9721"/>
                <a:gd name="connsiteX54-871" fmla="*/ 4976 w 10000"/>
                <a:gd name="connsiteY54-872" fmla="*/ 9302 h 9721"/>
                <a:gd name="connsiteX55-873" fmla="*/ 4589 w 10000"/>
                <a:gd name="connsiteY55-874" fmla="*/ 9023 h 9721"/>
                <a:gd name="connsiteX56-875" fmla="*/ 4203 w 10000"/>
                <a:gd name="connsiteY56-876" fmla="*/ 8744 h 9721"/>
                <a:gd name="connsiteX57-877" fmla="*/ 3430 w 10000"/>
                <a:gd name="connsiteY57-878" fmla="*/ 8325 h 9721"/>
                <a:gd name="connsiteX58-879" fmla="*/ 2271 w 10000"/>
                <a:gd name="connsiteY58-880" fmla="*/ 8063 h 9721"/>
                <a:gd name="connsiteX59-881" fmla="*/ 2271 w 10000"/>
                <a:gd name="connsiteY59-882" fmla="*/ 8063 h 9721"/>
                <a:gd name="connsiteX0-883" fmla="*/ 2271 w 10000"/>
                <a:gd name="connsiteY0-884" fmla="*/ 8150 h 9856"/>
                <a:gd name="connsiteX1-885" fmla="*/ 1159 w 10000"/>
                <a:gd name="connsiteY1-886" fmla="*/ 7863 h 9856"/>
                <a:gd name="connsiteX2-887" fmla="*/ 386 w 10000"/>
                <a:gd name="connsiteY2-888" fmla="*/ 7719 h 9856"/>
                <a:gd name="connsiteX3-889" fmla="*/ 386 w 10000"/>
                <a:gd name="connsiteY3-890" fmla="*/ 7576 h 9856"/>
                <a:gd name="connsiteX4-891" fmla="*/ 0 w 10000"/>
                <a:gd name="connsiteY4-892" fmla="*/ 7432 h 9856"/>
                <a:gd name="connsiteX5-893" fmla="*/ 386 w 10000"/>
                <a:gd name="connsiteY5-894" fmla="*/ 7432 h 9856"/>
                <a:gd name="connsiteX6-895" fmla="*/ 773 w 10000"/>
                <a:gd name="connsiteY6-896" fmla="*/ 7432 h 9856"/>
                <a:gd name="connsiteX7-897" fmla="*/ 1932 w 10000"/>
                <a:gd name="connsiteY7-898" fmla="*/ 7576 h 9856"/>
                <a:gd name="connsiteX8-899" fmla="*/ 3043 w 10000"/>
                <a:gd name="connsiteY8-900" fmla="*/ 7576 h 9856"/>
                <a:gd name="connsiteX9-901" fmla="*/ 4203 w 10000"/>
                <a:gd name="connsiteY9-902" fmla="*/ 7719 h 9856"/>
                <a:gd name="connsiteX10-903" fmla="*/ 4976 w 10000"/>
                <a:gd name="connsiteY10-904" fmla="*/ 7863 h 9856"/>
                <a:gd name="connsiteX11-905" fmla="*/ 5749 w 10000"/>
                <a:gd name="connsiteY11-906" fmla="*/ 7863 h 9856"/>
                <a:gd name="connsiteX12-907" fmla="*/ 6135 w 10000"/>
                <a:gd name="connsiteY12-908" fmla="*/ 7863 h 9856"/>
                <a:gd name="connsiteX13-909" fmla="*/ 6522 w 10000"/>
                <a:gd name="connsiteY13-910" fmla="*/ 7719 h 9856"/>
                <a:gd name="connsiteX14-911" fmla="*/ 6522 w 10000"/>
                <a:gd name="connsiteY14-912" fmla="*/ 7432 h 9856"/>
                <a:gd name="connsiteX15-913" fmla="*/ 6908 w 10000"/>
                <a:gd name="connsiteY15-914" fmla="*/ 7001 h 9856"/>
                <a:gd name="connsiteX16-915" fmla="*/ 6908 w 10000"/>
                <a:gd name="connsiteY16-916" fmla="*/ 6570 h 9856"/>
                <a:gd name="connsiteX17-917" fmla="*/ 7295 w 10000"/>
                <a:gd name="connsiteY17-918" fmla="*/ 5996 h 9856"/>
                <a:gd name="connsiteX18-919" fmla="*/ 7295 w 10000"/>
                <a:gd name="connsiteY18-920" fmla="*/ 5278 h 9856"/>
                <a:gd name="connsiteX19-921" fmla="*/ 7295 w 10000"/>
                <a:gd name="connsiteY19-922" fmla="*/ 4434 h 9856"/>
                <a:gd name="connsiteX20-923" fmla="*/ 6908 w 10000"/>
                <a:gd name="connsiteY20-924" fmla="*/ 3716 h 9856"/>
                <a:gd name="connsiteX21-925" fmla="*/ 6908 w 10000"/>
                <a:gd name="connsiteY21-926" fmla="*/ 3286 h 9856"/>
                <a:gd name="connsiteX22-927" fmla="*/ 6908 w 10000"/>
                <a:gd name="connsiteY22-928" fmla="*/ 2855 h 9856"/>
                <a:gd name="connsiteX23-929" fmla="*/ 6522 w 10000"/>
                <a:gd name="connsiteY23-930" fmla="*/ 2137 h 9856"/>
                <a:gd name="connsiteX24-931" fmla="*/ 6522 w 10000"/>
                <a:gd name="connsiteY24-932" fmla="*/ 1562 h 9856"/>
                <a:gd name="connsiteX25-933" fmla="*/ 6135 w 10000"/>
                <a:gd name="connsiteY25-934" fmla="*/ 1149 h 9856"/>
                <a:gd name="connsiteX26-935" fmla="*/ 5749 w 10000"/>
                <a:gd name="connsiteY26-936" fmla="*/ 574 h 9856"/>
                <a:gd name="connsiteX27-937" fmla="*/ 4976 w 10000"/>
                <a:gd name="connsiteY27-938" fmla="*/ 0 h 9856"/>
                <a:gd name="connsiteX28-939" fmla="*/ 7681 w 10000"/>
                <a:gd name="connsiteY28-940" fmla="*/ 143 h 9856"/>
                <a:gd name="connsiteX29-941" fmla="*/ 8454 w 10000"/>
                <a:gd name="connsiteY29-942" fmla="*/ 718 h 9856"/>
                <a:gd name="connsiteX30-943" fmla="*/ 8841 w 10000"/>
                <a:gd name="connsiteY30-944" fmla="*/ 1292 h 9856"/>
                <a:gd name="connsiteX31-945" fmla="*/ 8841 w 10000"/>
                <a:gd name="connsiteY31-946" fmla="*/ 1419 h 9856"/>
                <a:gd name="connsiteX32-947" fmla="*/ 8841 w 10000"/>
                <a:gd name="connsiteY32-948" fmla="*/ 1706 h 9856"/>
                <a:gd name="connsiteX33-949" fmla="*/ 9227 w 10000"/>
                <a:gd name="connsiteY33-950" fmla="*/ 2280 h 9856"/>
                <a:gd name="connsiteX34-951" fmla="*/ 9614 w 10000"/>
                <a:gd name="connsiteY34-952" fmla="*/ 2855 h 9856"/>
                <a:gd name="connsiteX35-953" fmla="*/ 9614 w 10000"/>
                <a:gd name="connsiteY35-954" fmla="*/ 3716 h 9856"/>
                <a:gd name="connsiteX36-955" fmla="*/ 9614 w 10000"/>
                <a:gd name="connsiteY36-956" fmla="*/ 4434 h 9856"/>
                <a:gd name="connsiteX37-957" fmla="*/ 10000 w 10000"/>
                <a:gd name="connsiteY37-958" fmla="*/ 5278 h 9856"/>
                <a:gd name="connsiteX38-959" fmla="*/ 10000 w 10000"/>
                <a:gd name="connsiteY38-960" fmla="*/ 5996 h 9856"/>
                <a:gd name="connsiteX39-961" fmla="*/ 10000 w 10000"/>
                <a:gd name="connsiteY39-962" fmla="*/ 6570 h 9856"/>
                <a:gd name="connsiteX40-963" fmla="*/ 9614 w 10000"/>
                <a:gd name="connsiteY40-964" fmla="*/ 7145 h 9856"/>
                <a:gd name="connsiteX41-965" fmla="*/ 9614 w 10000"/>
                <a:gd name="connsiteY41-966" fmla="*/ 7576 h 9856"/>
                <a:gd name="connsiteX42-967" fmla="*/ 9227 w 10000"/>
                <a:gd name="connsiteY42-968" fmla="*/ 8006 h 9856"/>
                <a:gd name="connsiteX43-969" fmla="*/ 8841 w 10000"/>
                <a:gd name="connsiteY43-970" fmla="*/ 8420 h 9856"/>
                <a:gd name="connsiteX44-971" fmla="*/ 8841 w 10000"/>
                <a:gd name="connsiteY44-972" fmla="*/ 8707 h 9856"/>
                <a:gd name="connsiteX45-973" fmla="*/ 8454 w 10000"/>
                <a:gd name="connsiteY45-974" fmla="*/ 8994 h 9856"/>
                <a:gd name="connsiteX46-975" fmla="*/ 7681 w 10000"/>
                <a:gd name="connsiteY46-976" fmla="*/ 9282 h 9856"/>
                <a:gd name="connsiteX47-977" fmla="*/ 7295 w 10000"/>
                <a:gd name="connsiteY47-978" fmla="*/ 9425 h 9856"/>
                <a:gd name="connsiteX48-979" fmla="*/ 6522 w 10000"/>
                <a:gd name="connsiteY48-980" fmla="*/ 9712 h 9856"/>
                <a:gd name="connsiteX49-981" fmla="*/ 5749 w 10000"/>
                <a:gd name="connsiteY49-982" fmla="*/ 9856 h 9856"/>
                <a:gd name="connsiteX50-983" fmla="*/ 5362 w 10000"/>
                <a:gd name="connsiteY50-984" fmla="*/ 9856 h 9856"/>
                <a:gd name="connsiteX51-985" fmla="*/ 4976 w 10000"/>
                <a:gd name="connsiteY51-986" fmla="*/ 9712 h 9856"/>
                <a:gd name="connsiteX52-987" fmla="*/ 4976 w 10000"/>
                <a:gd name="connsiteY52-988" fmla="*/ 9569 h 9856"/>
                <a:gd name="connsiteX53-989" fmla="*/ 4976 w 10000"/>
                <a:gd name="connsiteY53-990" fmla="*/ 9425 h 9856"/>
                <a:gd name="connsiteX54-991" fmla="*/ 4589 w 10000"/>
                <a:gd name="connsiteY54-992" fmla="*/ 9138 h 9856"/>
                <a:gd name="connsiteX55-993" fmla="*/ 4203 w 10000"/>
                <a:gd name="connsiteY55-994" fmla="*/ 8851 h 9856"/>
                <a:gd name="connsiteX56-995" fmla="*/ 3430 w 10000"/>
                <a:gd name="connsiteY56-996" fmla="*/ 8420 h 9856"/>
                <a:gd name="connsiteX57-997" fmla="*/ 2271 w 10000"/>
                <a:gd name="connsiteY57-998" fmla="*/ 8150 h 9856"/>
                <a:gd name="connsiteX58-999" fmla="*/ 2271 w 10000"/>
                <a:gd name="connsiteY58-1000" fmla="*/ 8150 h 9856"/>
                <a:gd name="connsiteX0-1001" fmla="*/ 2271 w 10000"/>
                <a:gd name="connsiteY0-1002" fmla="*/ 8124 h 9855"/>
                <a:gd name="connsiteX1-1003" fmla="*/ 1159 w 10000"/>
                <a:gd name="connsiteY1-1004" fmla="*/ 7833 h 9855"/>
                <a:gd name="connsiteX2-1005" fmla="*/ 386 w 10000"/>
                <a:gd name="connsiteY2-1006" fmla="*/ 7687 h 9855"/>
                <a:gd name="connsiteX3-1007" fmla="*/ 386 w 10000"/>
                <a:gd name="connsiteY3-1008" fmla="*/ 7542 h 9855"/>
                <a:gd name="connsiteX4-1009" fmla="*/ 0 w 10000"/>
                <a:gd name="connsiteY4-1010" fmla="*/ 7396 h 9855"/>
                <a:gd name="connsiteX5-1011" fmla="*/ 386 w 10000"/>
                <a:gd name="connsiteY5-1012" fmla="*/ 7396 h 9855"/>
                <a:gd name="connsiteX6-1013" fmla="*/ 773 w 10000"/>
                <a:gd name="connsiteY6-1014" fmla="*/ 7396 h 9855"/>
                <a:gd name="connsiteX7-1015" fmla="*/ 1932 w 10000"/>
                <a:gd name="connsiteY7-1016" fmla="*/ 7542 h 9855"/>
                <a:gd name="connsiteX8-1017" fmla="*/ 3043 w 10000"/>
                <a:gd name="connsiteY8-1018" fmla="*/ 7542 h 9855"/>
                <a:gd name="connsiteX9-1019" fmla="*/ 4203 w 10000"/>
                <a:gd name="connsiteY9-1020" fmla="*/ 7687 h 9855"/>
                <a:gd name="connsiteX10-1021" fmla="*/ 4976 w 10000"/>
                <a:gd name="connsiteY10-1022" fmla="*/ 7833 h 9855"/>
                <a:gd name="connsiteX11-1023" fmla="*/ 5749 w 10000"/>
                <a:gd name="connsiteY11-1024" fmla="*/ 7833 h 9855"/>
                <a:gd name="connsiteX12-1025" fmla="*/ 6135 w 10000"/>
                <a:gd name="connsiteY12-1026" fmla="*/ 7833 h 9855"/>
                <a:gd name="connsiteX13-1027" fmla="*/ 6522 w 10000"/>
                <a:gd name="connsiteY13-1028" fmla="*/ 7687 h 9855"/>
                <a:gd name="connsiteX14-1029" fmla="*/ 6522 w 10000"/>
                <a:gd name="connsiteY14-1030" fmla="*/ 7396 h 9855"/>
                <a:gd name="connsiteX15-1031" fmla="*/ 6908 w 10000"/>
                <a:gd name="connsiteY15-1032" fmla="*/ 6958 h 9855"/>
                <a:gd name="connsiteX16-1033" fmla="*/ 6908 w 10000"/>
                <a:gd name="connsiteY16-1034" fmla="*/ 6521 h 9855"/>
                <a:gd name="connsiteX17-1035" fmla="*/ 7295 w 10000"/>
                <a:gd name="connsiteY17-1036" fmla="*/ 5939 h 9855"/>
                <a:gd name="connsiteX18-1037" fmla="*/ 7295 w 10000"/>
                <a:gd name="connsiteY18-1038" fmla="*/ 5210 h 9855"/>
                <a:gd name="connsiteX19-1039" fmla="*/ 7295 w 10000"/>
                <a:gd name="connsiteY19-1040" fmla="*/ 4354 h 9855"/>
                <a:gd name="connsiteX20-1041" fmla="*/ 6908 w 10000"/>
                <a:gd name="connsiteY20-1042" fmla="*/ 3625 h 9855"/>
                <a:gd name="connsiteX21-1043" fmla="*/ 6908 w 10000"/>
                <a:gd name="connsiteY21-1044" fmla="*/ 3189 h 9855"/>
                <a:gd name="connsiteX22-1045" fmla="*/ 6908 w 10000"/>
                <a:gd name="connsiteY22-1046" fmla="*/ 2752 h 9855"/>
                <a:gd name="connsiteX23-1047" fmla="*/ 6522 w 10000"/>
                <a:gd name="connsiteY23-1048" fmla="*/ 2023 h 9855"/>
                <a:gd name="connsiteX24-1049" fmla="*/ 6522 w 10000"/>
                <a:gd name="connsiteY24-1050" fmla="*/ 1440 h 9855"/>
                <a:gd name="connsiteX25-1051" fmla="*/ 6135 w 10000"/>
                <a:gd name="connsiteY25-1052" fmla="*/ 1021 h 9855"/>
                <a:gd name="connsiteX26-1053" fmla="*/ 5749 w 10000"/>
                <a:gd name="connsiteY26-1054" fmla="*/ 437 h 9855"/>
                <a:gd name="connsiteX27-1055" fmla="*/ 7681 w 10000"/>
                <a:gd name="connsiteY27-1056" fmla="*/ 0 h 9855"/>
                <a:gd name="connsiteX28-1057" fmla="*/ 8454 w 10000"/>
                <a:gd name="connsiteY28-1058" fmla="*/ 583 h 9855"/>
                <a:gd name="connsiteX29-1059" fmla="*/ 8841 w 10000"/>
                <a:gd name="connsiteY29-1060" fmla="*/ 1166 h 9855"/>
                <a:gd name="connsiteX30-1061" fmla="*/ 8841 w 10000"/>
                <a:gd name="connsiteY30-1062" fmla="*/ 1295 h 9855"/>
                <a:gd name="connsiteX31-1063" fmla="*/ 8841 w 10000"/>
                <a:gd name="connsiteY31-1064" fmla="*/ 1586 h 9855"/>
                <a:gd name="connsiteX32-1065" fmla="*/ 9227 w 10000"/>
                <a:gd name="connsiteY32-1066" fmla="*/ 2168 h 9855"/>
                <a:gd name="connsiteX33-1067" fmla="*/ 9614 w 10000"/>
                <a:gd name="connsiteY33-1068" fmla="*/ 2752 h 9855"/>
                <a:gd name="connsiteX34-1069" fmla="*/ 9614 w 10000"/>
                <a:gd name="connsiteY34-1070" fmla="*/ 3625 h 9855"/>
                <a:gd name="connsiteX35-1071" fmla="*/ 9614 w 10000"/>
                <a:gd name="connsiteY35-1072" fmla="*/ 4354 h 9855"/>
                <a:gd name="connsiteX36-1073" fmla="*/ 10000 w 10000"/>
                <a:gd name="connsiteY36-1074" fmla="*/ 5210 h 9855"/>
                <a:gd name="connsiteX37-1075" fmla="*/ 10000 w 10000"/>
                <a:gd name="connsiteY37-1076" fmla="*/ 5939 h 9855"/>
                <a:gd name="connsiteX38-1077" fmla="*/ 10000 w 10000"/>
                <a:gd name="connsiteY38-1078" fmla="*/ 6521 h 9855"/>
                <a:gd name="connsiteX39-1079" fmla="*/ 9614 w 10000"/>
                <a:gd name="connsiteY39-1080" fmla="*/ 7104 h 9855"/>
                <a:gd name="connsiteX40-1081" fmla="*/ 9614 w 10000"/>
                <a:gd name="connsiteY40-1082" fmla="*/ 7542 h 9855"/>
                <a:gd name="connsiteX41-1083" fmla="*/ 9227 w 10000"/>
                <a:gd name="connsiteY41-1084" fmla="*/ 7978 h 9855"/>
                <a:gd name="connsiteX42-1085" fmla="*/ 8841 w 10000"/>
                <a:gd name="connsiteY42-1086" fmla="*/ 8398 h 9855"/>
                <a:gd name="connsiteX43-1087" fmla="*/ 8841 w 10000"/>
                <a:gd name="connsiteY43-1088" fmla="*/ 8689 h 9855"/>
                <a:gd name="connsiteX44-1089" fmla="*/ 8454 w 10000"/>
                <a:gd name="connsiteY44-1090" fmla="*/ 8980 h 9855"/>
                <a:gd name="connsiteX45-1091" fmla="*/ 7681 w 10000"/>
                <a:gd name="connsiteY45-1092" fmla="*/ 9273 h 9855"/>
                <a:gd name="connsiteX46-1093" fmla="*/ 7295 w 10000"/>
                <a:gd name="connsiteY46-1094" fmla="*/ 9418 h 9855"/>
                <a:gd name="connsiteX47-1095" fmla="*/ 6522 w 10000"/>
                <a:gd name="connsiteY47-1096" fmla="*/ 9709 h 9855"/>
                <a:gd name="connsiteX48-1097" fmla="*/ 5749 w 10000"/>
                <a:gd name="connsiteY48-1098" fmla="*/ 9855 h 9855"/>
                <a:gd name="connsiteX49-1099" fmla="*/ 5362 w 10000"/>
                <a:gd name="connsiteY49-1100" fmla="*/ 9855 h 9855"/>
                <a:gd name="connsiteX50-1101" fmla="*/ 4976 w 10000"/>
                <a:gd name="connsiteY50-1102" fmla="*/ 9709 h 9855"/>
                <a:gd name="connsiteX51-1103" fmla="*/ 4976 w 10000"/>
                <a:gd name="connsiteY51-1104" fmla="*/ 9564 h 9855"/>
                <a:gd name="connsiteX52-1105" fmla="*/ 4976 w 10000"/>
                <a:gd name="connsiteY52-1106" fmla="*/ 9418 h 9855"/>
                <a:gd name="connsiteX53-1107" fmla="*/ 4589 w 10000"/>
                <a:gd name="connsiteY53-1108" fmla="*/ 9127 h 9855"/>
                <a:gd name="connsiteX54-1109" fmla="*/ 4203 w 10000"/>
                <a:gd name="connsiteY54-1110" fmla="*/ 8835 h 9855"/>
                <a:gd name="connsiteX55-1111" fmla="*/ 3430 w 10000"/>
                <a:gd name="connsiteY55-1112" fmla="*/ 8398 h 9855"/>
                <a:gd name="connsiteX56-1113" fmla="*/ 2271 w 10000"/>
                <a:gd name="connsiteY56-1114" fmla="*/ 8124 h 9855"/>
                <a:gd name="connsiteX57-1115" fmla="*/ 2271 w 10000"/>
                <a:gd name="connsiteY57-1116" fmla="*/ 8124 h 9855"/>
                <a:gd name="connsiteX0-1117" fmla="*/ 2271 w 10000"/>
                <a:gd name="connsiteY0-1118" fmla="*/ 8244 h 10000"/>
                <a:gd name="connsiteX1-1119" fmla="*/ 1159 w 10000"/>
                <a:gd name="connsiteY1-1120" fmla="*/ 7948 h 10000"/>
                <a:gd name="connsiteX2-1121" fmla="*/ 386 w 10000"/>
                <a:gd name="connsiteY2-1122" fmla="*/ 7800 h 10000"/>
                <a:gd name="connsiteX3-1123" fmla="*/ 386 w 10000"/>
                <a:gd name="connsiteY3-1124" fmla="*/ 7653 h 10000"/>
                <a:gd name="connsiteX4-1125" fmla="*/ 0 w 10000"/>
                <a:gd name="connsiteY4-1126" fmla="*/ 7505 h 10000"/>
                <a:gd name="connsiteX5-1127" fmla="*/ 386 w 10000"/>
                <a:gd name="connsiteY5-1128" fmla="*/ 7505 h 10000"/>
                <a:gd name="connsiteX6-1129" fmla="*/ 773 w 10000"/>
                <a:gd name="connsiteY6-1130" fmla="*/ 7505 h 10000"/>
                <a:gd name="connsiteX7-1131" fmla="*/ 1932 w 10000"/>
                <a:gd name="connsiteY7-1132" fmla="*/ 7653 h 10000"/>
                <a:gd name="connsiteX8-1133" fmla="*/ 3043 w 10000"/>
                <a:gd name="connsiteY8-1134" fmla="*/ 7653 h 10000"/>
                <a:gd name="connsiteX9-1135" fmla="*/ 4203 w 10000"/>
                <a:gd name="connsiteY9-1136" fmla="*/ 7800 h 10000"/>
                <a:gd name="connsiteX10-1137" fmla="*/ 4976 w 10000"/>
                <a:gd name="connsiteY10-1138" fmla="*/ 7948 h 10000"/>
                <a:gd name="connsiteX11-1139" fmla="*/ 5749 w 10000"/>
                <a:gd name="connsiteY11-1140" fmla="*/ 7948 h 10000"/>
                <a:gd name="connsiteX12-1141" fmla="*/ 6135 w 10000"/>
                <a:gd name="connsiteY12-1142" fmla="*/ 7948 h 10000"/>
                <a:gd name="connsiteX13-1143" fmla="*/ 6522 w 10000"/>
                <a:gd name="connsiteY13-1144" fmla="*/ 7800 h 10000"/>
                <a:gd name="connsiteX14-1145" fmla="*/ 6522 w 10000"/>
                <a:gd name="connsiteY14-1146" fmla="*/ 7505 h 10000"/>
                <a:gd name="connsiteX15-1147" fmla="*/ 6908 w 10000"/>
                <a:gd name="connsiteY15-1148" fmla="*/ 7060 h 10000"/>
                <a:gd name="connsiteX16-1149" fmla="*/ 6908 w 10000"/>
                <a:gd name="connsiteY16-1150" fmla="*/ 6617 h 10000"/>
                <a:gd name="connsiteX17-1151" fmla="*/ 7295 w 10000"/>
                <a:gd name="connsiteY17-1152" fmla="*/ 6026 h 10000"/>
                <a:gd name="connsiteX18-1153" fmla="*/ 7295 w 10000"/>
                <a:gd name="connsiteY18-1154" fmla="*/ 5287 h 10000"/>
                <a:gd name="connsiteX19-1155" fmla="*/ 7295 w 10000"/>
                <a:gd name="connsiteY19-1156" fmla="*/ 4418 h 10000"/>
                <a:gd name="connsiteX20-1157" fmla="*/ 6908 w 10000"/>
                <a:gd name="connsiteY20-1158" fmla="*/ 3678 h 10000"/>
                <a:gd name="connsiteX21-1159" fmla="*/ 6908 w 10000"/>
                <a:gd name="connsiteY21-1160" fmla="*/ 3236 h 10000"/>
                <a:gd name="connsiteX22-1161" fmla="*/ 6908 w 10000"/>
                <a:gd name="connsiteY22-1162" fmla="*/ 2792 h 10000"/>
                <a:gd name="connsiteX23-1163" fmla="*/ 6522 w 10000"/>
                <a:gd name="connsiteY23-1164" fmla="*/ 2053 h 10000"/>
                <a:gd name="connsiteX24-1165" fmla="*/ 6522 w 10000"/>
                <a:gd name="connsiteY24-1166" fmla="*/ 1461 h 10000"/>
                <a:gd name="connsiteX25-1167" fmla="*/ 6135 w 10000"/>
                <a:gd name="connsiteY25-1168" fmla="*/ 1036 h 10000"/>
                <a:gd name="connsiteX26-1169" fmla="*/ 7681 w 10000"/>
                <a:gd name="connsiteY26-1170" fmla="*/ 0 h 10000"/>
                <a:gd name="connsiteX27-1171" fmla="*/ 8454 w 10000"/>
                <a:gd name="connsiteY27-1172" fmla="*/ 592 h 10000"/>
                <a:gd name="connsiteX28-1173" fmla="*/ 8841 w 10000"/>
                <a:gd name="connsiteY28-1174" fmla="*/ 1183 h 10000"/>
                <a:gd name="connsiteX29-1175" fmla="*/ 8841 w 10000"/>
                <a:gd name="connsiteY29-1176" fmla="*/ 1314 h 10000"/>
                <a:gd name="connsiteX30-1177" fmla="*/ 8841 w 10000"/>
                <a:gd name="connsiteY30-1178" fmla="*/ 1609 h 10000"/>
                <a:gd name="connsiteX31-1179" fmla="*/ 9227 w 10000"/>
                <a:gd name="connsiteY31-1180" fmla="*/ 2200 h 10000"/>
                <a:gd name="connsiteX32-1181" fmla="*/ 9614 w 10000"/>
                <a:gd name="connsiteY32-1182" fmla="*/ 2792 h 10000"/>
                <a:gd name="connsiteX33-1183" fmla="*/ 9614 w 10000"/>
                <a:gd name="connsiteY33-1184" fmla="*/ 3678 h 10000"/>
                <a:gd name="connsiteX34-1185" fmla="*/ 9614 w 10000"/>
                <a:gd name="connsiteY34-1186" fmla="*/ 4418 h 10000"/>
                <a:gd name="connsiteX35-1187" fmla="*/ 10000 w 10000"/>
                <a:gd name="connsiteY35-1188" fmla="*/ 5287 h 10000"/>
                <a:gd name="connsiteX36-1189" fmla="*/ 10000 w 10000"/>
                <a:gd name="connsiteY36-1190" fmla="*/ 6026 h 10000"/>
                <a:gd name="connsiteX37-1191" fmla="*/ 10000 w 10000"/>
                <a:gd name="connsiteY37-1192" fmla="*/ 6617 h 10000"/>
                <a:gd name="connsiteX38-1193" fmla="*/ 9614 w 10000"/>
                <a:gd name="connsiteY38-1194" fmla="*/ 7209 h 10000"/>
                <a:gd name="connsiteX39-1195" fmla="*/ 9614 w 10000"/>
                <a:gd name="connsiteY39-1196" fmla="*/ 7653 h 10000"/>
                <a:gd name="connsiteX40-1197" fmla="*/ 9227 w 10000"/>
                <a:gd name="connsiteY40-1198" fmla="*/ 8095 h 10000"/>
                <a:gd name="connsiteX41-1199" fmla="*/ 8841 w 10000"/>
                <a:gd name="connsiteY41-1200" fmla="*/ 8522 h 10000"/>
                <a:gd name="connsiteX42-1201" fmla="*/ 8841 w 10000"/>
                <a:gd name="connsiteY42-1202" fmla="*/ 8817 h 10000"/>
                <a:gd name="connsiteX43-1203" fmla="*/ 8454 w 10000"/>
                <a:gd name="connsiteY43-1204" fmla="*/ 9112 h 10000"/>
                <a:gd name="connsiteX44-1205" fmla="*/ 7681 w 10000"/>
                <a:gd name="connsiteY44-1206" fmla="*/ 9409 h 10000"/>
                <a:gd name="connsiteX45-1207" fmla="*/ 7295 w 10000"/>
                <a:gd name="connsiteY45-1208" fmla="*/ 9557 h 10000"/>
                <a:gd name="connsiteX46-1209" fmla="*/ 6522 w 10000"/>
                <a:gd name="connsiteY46-1210" fmla="*/ 9852 h 10000"/>
                <a:gd name="connsiteX47-1211" fmla="*/ 5749 w 10000"/>
                <a:gd name="connsiteY47-1212" fmla="*/ 10000 h 10000"/>
                <a:gd name="connsiteX48-1213" fmla="*/ 5362 w 10000"/>
                <a:gd name="connsiteY48-1214" fmla="*/ 10000 h 10000"/>
                <a:gd name="connsiteX49-1215" fmla="*/ 4976 w 10000"/>
                <a:gd name="connsiteY49-1216" fmla="*/ 9852 h 10000"/>
                <a:gd name="connsiteX50-1217" fmla="*/ 4976 w 10000"/>
                <a:gd name="connsiteY50-1218" fmla="*/ 9705 h 10000"/>
                <a:gd name="connsiteX51-1219" fmla="*/ 4976 w 10000"/>
                <a:gd name="connsiteY51-1220" fmla="*/ 9557 h 10000"/>
                <a:gd name="connsiteX52-1221" fmla="*/ 4589 w 10000"/>
                <a:gd name="connsiteY52-1222" fmla="*/ 9261 h 10000"/>
                <a:gd name="connsiteX53-1223" fmla="*/ 4203 w 10000"/>
                <a:gd name="connsiteY53-1224" fmla="*/ 8965 h 10000"/>
                <a:gd name="connsiteX54-1225" fmla="*/ 3430 w 10000"/>
                <a:gd name="connsiteY54-1226" fmla="*/ 8522 h 10000"/>
                <a:gd name="connsiteX55-1227" fmla="*/ 2271 w 10000"/>
                <a:gd name="connsiteY55-1228" fmla="*/ 8244 h 10000"/>
                <a:gd name="connsiteX56-1229" fmla="*/ 2271 w 10000"/>
                <a:gd name="connsiteY56-1230" fmla="*/ 8244 h 10000"/>
                <a:gd name="connsiteX0-1231" fmla="*/ 2271 w 10000"/>
                <a:gd name="connsiteY0-1232" fmla="*/ 7652 h 9408"/>
                <a:gd name="connsiteX1-1233" fmla="*/ 1159 w 10000"/>
                <a:gd name="connsiteY1-1234" fmla="*/ 7356 h 9408"/>
                <a:gd name="connsiteX2-1235" fmla="*/ 386 w 10000"/>
                <a:gd name="connsiteY2-1236" fmla="*/ 7208 h 9408"/>
                <a:gd name="connsiteX3-1237" fmla="*/ 386 w 10000"/>
                <a:gd name="connsiteY3-1238" fmla="*/ 7061 h 9408"/>
                <a:gd name="connsiteX4-1239" fmla="*/ 0 w 10000"/>
                <a:gd name="connsiteY4-1240" fmla="*/ 6913 h 9408"/>
                <a:gd name="connsiteX5-1241" fmla="*/ 386 w 10000"/>
                <a:gd name="connsiteY5-1242" fmla="*/ 6913 h 9408"/>
                <a:gd name="connsiteX6-1243" fmla="*/ 773 w 10000"/>
                <a:gd name="connsiteY6-1244" fmla="*/ 6913 h 9408"/>
                <a:gd name="connsiteX7-1245" fmla="*/ 1932 w 10000"/>
                <a:gd name="connsiteY7-1246" fmla="*/ 7061 h 9408"/>
                <a:gd name="connsiteX8-1247" fmla="*/ 3043 w 10000"/>
                <a:gd name="connsiteY8-1248" fmla="*/ 7061 h 9408"/>
                <a:gd name="connsiteX9-1249" fmla="*/ 4203 w 10000"/>
                <a:gd name="connsiteY9-1250" fmla="*/ 7208 h 9408"/>
                <a:gd name="connsiteX10-1251" fmla="*/ 4976 w 10000"/>
                <a:gd name="connsiteY10-1252" fmla="*/ 7356 h 9408"/>
                <a:gd name="connsiteX11-1253" fmla="*/ 5749 w 10000"/>
                <a:gd name="connsiteY11-1254" fmla="*/ 7356 h 9408"/>
                <a:gd name="connsiteX12-1255" fmla="*/ 6135 w 10000"/>
                <a:gd name="connsiteY12-1256" fmla="*/ 7356 h 9408"/>
                <a:gd name="connsiteX13-1257" fmla="*/ 6522 w 10000"/>
                <a:gd name="connsiteY13-1258" fmla="*/ 7208 h 9408"/>
                <a:gd name="connsiteX14-1259" fmla="*/ 6522 w 10000"/>
                <a:gd name="connsiteY14-1260" fmla="*/ 6913 h 9408"/>
                <a:gd name="connsiteX15-1261" fmla="*/ 6908 w 10000"/>
                <a:gd name="connsiteY15-1262" fmla="*/ 6468 h 9408"/>
                <a:gd name="connsiteX16-1263" fmla="*/ 6908 w 10000"/>
                <a:gd name="connsiteY16-1264" fmla="*/ 6025 h 9408"/>
                <a:gd name="connsiteX17-1265" fmla="*/ 7295 w 10000"/>
                <a:gd name="connsiteY17-1266" fmla="*/ 5434 h 9408"/>
                <a:gd name="connsiteX18-1267" fmla="*/ 7295 w 10000"/>
                <a:gd name="connsiteY18-1268" fmla="*/ 4695 h 9408"/>
                <a:gd name="connsiteX19-1269" fmla="*/ 7295 w 10000"/>
                <a:gd name="connsiteY19-1270" fmla="*/ 3826 h 9408"/>
                <a:gd name="connsiteX20-1271" fmla="*/ 6908 w 10000"/>
                <a:gd name="connsiteY20-1272" fmla="*/ 3086 h 9408"/>
                <a:gd name="connsiteX21-1273" fmla="*/ 6908 w 10000"/>
                <a:gd name="connsiteY21-1274" fmla="*/ 2644 h 9408"/>
                <a:gd name="connsiteX22-1275" fmla="*/ 6908 w 10000"/>
                <a:gd name="connsiteY22-1276" fmla="*/ 2200 h 9408"/>
                <a:gd name="connsiteX23-1277" fmla="*/ 6522 w 10000"/>
                <a:gd name="connsiteY23-1278" fmla="*/ 1461 h 9408"/>
                <a:gd name="connsiteX24-1279" fmla="*/ 6522 w 10000"/>
                <a:gd name="connsiteY24-1280" fmla="*/ 869 h 9408"/>
                <a:gd name="connsiteX25-1281" fmla="*/ 6135 w 10000"/>
                <a:gd name="connsiteY25-1282" fmla="*/ 444 h 9408"/>
                <a:gd name="connsiteX26-1283" fmla="*/ 8454 w 10000"/>
                <a:gd name="connsiteY26-1284" fmla="*/ 0 h 9408"/>
                <a:gd name="connsiteX27-1285" fmla="*/ 8841 w 10000"/>
                <a:gd name="connsiteY27-1286" fmla="*/ 591 h 9408"/>
                <a:gd name="connsiteX28-1287" fmla="*/ 8841 w 10000"/>
                <a:gd name="connsiteY28-1288" fmla="*/ 722 h 9408"/>
                <a:gd name="connsiteX29-1289" fmla="*/ 8841 w 10000"/>
                <a:gd name="connsiteY29-1290" fmla="*/ 1017 h 9408"/>
                <a:gd name="connsiteX30-1291" fmla="*/ 9227 w 10000"/>
                <a:gd name="connsiteY30-1292" fmla="*/ 1608 h 9408"/>
                <a:gd name="connsiteX31-1293" fmla="*/ 9614 w 10000"/>
                <a:gd name="connsiteY31-1294" fmla="*/ 2200 h 9408"/>
                <a:gd name="connsiteX32-1295" fmla="*/ 9614 w 10000"/>
                <a:gd name="connsiteY32-1296" fmla="*/ 3086 h 9408"/>
                <a:gd name="connsiteX33-1297" fmla="*/ 9614 w 10000"/>
                <a:gd name="connsiteY33-1298" fmla="*/ 3826 h 9408"/>
                <a:gd name="connsiteX34-1299" fmla="*/ 10000 w 10000"/>
                <a:gd name="connsiteY34-1300" fmla="*/ 4695 h 9408"/>
                <a:gd name="connsiteX35-1301" fmla="*/ 10000 w 10000"/>
                <a:gd name="connsiteY35-1302" fmla="*/ 5434 h 9408"/>
                <a:gd name="connsiteX36-1303" fmla="*/ 10000 w 10000"/>
                <a:gd name="connsiteY36-1304" fmla="*/ 6025 h 9408"/>
                <a:gd name="connsiteX37-1305" fmla="*/ 9614 w 10000"/>
                <a:gd name="connsiteY37-1306" fmla="*/ 6617 h 9408"/>
                <a:gd name="connsiteX38-1307" fmla="*/ 9614 w 10000"/>
                <a:gd name="connsiteY38-1308" fmla="*/ 7061 h 9408"/>
                <a:gd name="connsiteX39-1309" fmla="*/ 9227 w 10000"/>
                <a:gd name="connsiteY39-1310" fmla="*/ 7503 h 9408"/>
                <a:gd name="connsiteX40-1311" fmla="*/ 8841 w 10000"/>
                <a:gd name="connsiteY40-1312" fmla="*/ 7930 h 9408"/>
                <a:gd name="connsiteX41-1313" fmla="*/ 8841 w 10000"/>
                <a:gd name="connsiteY41-1314" fmla="*/ 8225 h 9408"/>
                <a:gd name="connsiteX42-1315" fmla="*/ 8454 w 10000"/>
                <a:gd name="connsiteY42-1316" fmla="*/ 8520 h 9408"/>
                <a:gd name="connsiteX43-1317" fmla="*/ 7681 w 10000"/>
                <a:gd name="connsiteY43-1318" fmla="*/ 8817 h 9408"/>
                <a:gd name="connsiteX44-1319" fmla="*/ 7295 w 10000"/>
                <a:gd name="connsiteY44-1320" fmla="*/ 8965 h 9408"/>
                <a:gd name="connsiteX45-1321" fmla="*/ 6522 w 10000"/>
                <a:gd name="connsiteY45-1322" fmla="*/ 9260 h 9408"/>
                <a:gd name="connsiteX46-1323" fmla="*/ 5749 w 10000"/>
                <a:gd name="connsiteY46-1324" fmla="*/ 9408 h 9408"/>
                <a:gd name="connsiteX47-1325" fmla="*/ 5362 w 10000"/>
                <a:gd name="connsiteY47-1326" fmla="*/ 9408 h 9408"/>
                <a:gd name="connsiteX48-1327" fmla="*/ 4976 w 10000"/>
                <a:gd name="connsiteY48-1328" fmla="*/ 9260 h 9408"/>
                <a:gd name="connsiteX49-1329" fmla="*/ 4976 w 10000"/>
                <a:gd name="connsiteY49-1330" fmla="*/ 9113 h 9408"/>
                <a:gd name="connsiteX50-1331" fmla="*/ 4976 w 10000"/>
                <a:gd name="connsiteY50-1332" fmla="*/ 8965 h 9408"/>
                <a:gd name="connsiteX51-1333" fmla="*/ 4589 w 10000"/>
                <a:gd name="connsiteY51-1334" fmla="*/ 8669 h 9408"/>
                <a:gd name="connsiteX52-1335" fmla="*/ 4203 w 10000"/>
                <a:gd name="connsiteY52-1336" fmla="*/ 8373 h 9408"/>
                <a:gd name="connsiteX53-1337" fmla="*/ 3430 w 10000"/>
                <a:gd name="connsiteY53-1338" fmla="*/ 7930 h 9408"/>
                <a:gd name="connsiteX54-1339" fmla="*/ 2271 w 10000"/>
                <a:gd name="connsiteY54-1340" fmla="*/ 7652 h 9408"/>
                <a:gd name="connsiteX55-1341" fmla="*/ 2271 w 10000"/>
                <a:gd name="connsiteY55-1342" fmla="*/ 7652 h 9408"/>
                <a:gd name="connsiteX0-1343" fmla="*/ 2271 w 10000"/>
                <a:gd name="connsiteY0-1344" fmla="*/ 7662 h 9528"/>
                <a:gd name="connsiteX1-1345" fmla="*/ 1159 w 10000"/>
                <a:gd name="connsiteY1-1346" fmla="*/ 7347 h 9528"/>
                <a:gd name="connsiteX2-1347" fmla="*/ 386 w 10000"/>
                <a:gd name="connsiteY2-1348" fmla="*/ 7190 h 9528"/>
                <a:gd name="connsiteX3-1349" fmla="*/ 386 w 10000"/>
                <a:gd name="connsiteY3-1350" fmla="*/ 7033 h 9528"/>
                <a:gd name="connsiteX4-1351" fmla="*/ 0 w 10000"/>
                <a:gd name="connsiteY4-1352" fmla="*/ 6876 h 9528"/>
                <a:gd name="connsiteX5-1353" fmla="*/ 386 w 10000"/>
                <a:gd name="connsiteY5-1354" fmla="*/ 6876 h 9528"/>
                <a:gd name="connsiteX6-1355" fmla="*/ 773 w 10000"/>
                <a:gd name="connsiteY6-1356" fmla="*/ 6876 h 9528"/>
                <a:gd name="connsiteX7-1357" fmla="*/ 1932 w 10000"/>
                <a:gd name="connsiteY7-1358" fmla="*/ 7033 h 9528"/>
                <a:gd name="connsiteX8-1359" fmla="*/ 3043 w 10000"/>
                <a:gd name="connsiteY8-1360" fmla="*/ 7033 h 9528"/>
                <a:gd name="connsiteX9-1361" fmla="*/ 4203 w 10000"/>
                <a:gd name="connsiteY9-1362" fmla="*/ 7190 h 9528"/>
                <a:gd name="connsiteX10-1363" fmla="*/ 4976 w 10000"/>
                <a:gd name="connsiteY10-1364" fmla="*/ 7347 h 9528"/>
                <a:gd name="connsiteX11-1365" fmla="*/ 5749 w 10000"/>
                <a:gd name="connsiteY11-1366" fmla="*/ 7347 h 9528"/>
                <a:gd name="connsiteX12-1367" fmla="*/ 6135 w 10000"/>
                <a:gd name="connsiteY12-1368" fmla="*/ 7347 h 9528"/>
                <a:gd name="connsiteX13-1369" fmla="*/ 6522 w 10000"/>
                <a:gd name="connsiteY13-1370" fmla="*/ 7190 h 9528"/>
                <a:gd name="connsiteX14-1371" fmla="*/ 6522 w 10000"/>
                <a:gd name="connsiteY14-1372" fmla="*/ 6876 h 9528"/>
                <a:gd name="connsiteX15-1373" fmla="*/ 6908 w 10000"/>
                <a:gd name="connsiteY15-1374" fmla="*/ 6403 h 9528"/>
                <a:gd name="connsiteX16-1375" fmla="*/ 6908 w 10000"/>
                <a:gd name="connsiteY16-1376" fmla="*/ 5932 h 9528"/>
                <a:gd name="connsiteX17-1377" fmla="*/ 7295 w 10000"/>
                <a:gd name="connsiteY17-1378" fmla="*/ 5304 h 9528"/>
                <a:gd name="connsiteX18-1379" fmla="*/ 7295 w 10000"/>
                <a:gd name="connsiteY18-1380" fmla="*/ 4518 h 9528"/>
                <a:gd name="connsiteX19-1381" fmla="*/ 7295 w 10000"/>
                <a:gd name="connsiteY19-1382" fmla="*/ 3595 h 9528"/>
                <a:gd name="connsiteX20-1383" fmla="*/ 6908 w 10000"/>
                <a:gd name="connsiteY20-1384" fmla="*/ 2808 h 9528"/>
                <a:gd name="connsiteX21-1385" fmla="*/ 6908 w 10000"/>
                <a:gd name="connsiteY21-1386" fmla="*/ 2338 h 9528"/>
                <a:gd name="connsiteX22-1387" fmla="*/ 6908 w 10000"/>
                <a:gd name="connsiteY22-1388" fmla="*/ 1866 h 9528"/>
                <a:gd name="connsiteX23-1389" fmla="*/ 6522 w 10000"/>
                <a:gd name="connsiteY23-1390" fmla="*/ 1081 h 9528"/>
                <a:gd name="connsiteX24-1391" fmla="*/ 6522 w 10000"/>
                <a:gd name="connsiteY24-1392" fmla="*/ 452 h 9528"/>
                <a:gd name="connsiteX25-1393" fmla="*/ 6135 w 10000"/>
                <a:gd name="connsiteY25-1394" fmla="*/ 0 h 9528"/>
                <a:gd name="connsiteX26-1395" fmla="*/ 8841 w 10000"/>
                <a:gd name="connsiteY26-1396" fmla="*/ 156 h 9528"/>
                <a:gd name="connsiteX27-1397" fmla="*/ 8841 w 10000"/>
                <a:gd name="connsiteY27-1398" fmla="*/ 295 h 9528"/>
                <a:gd name="connsiteX28-1399" fmla="*/ 8841 w 10000"/>
                <a:gd name="connsiteY28-1400" fmla="*/ 609 h 9528"/>
                <a:gd name="connsiteX29-1401" fmla="*/ 9227 w 10000"/>
                <a:gd name="connsiteY29-1402" fmla="*/ 1237 h 9528"/>
                <a:gd name="connsiteX30-1403" fmla="*/ 9614 w 10000"/>
                <a:gd name="connsiteY30-1404" fmla="*/ 1866 h 9528"/>
                <a:gd name="connsiteX31-1405" fmla="*/ 9614 w 10000"/>
                <a:gd name="connsiteY31-1406" fmla="*/ 2808 h 9528"/>
                <a:gd name="connsiteX32-1407" fmla="*/ 9614 w 10000"/>
                <a:gd name="connsiteY32-1408" fmla="*/ 3595 h 9528"/>
                <a:gd name="connsiteX33-1409" fmla="*/ 10000 w 10000"/>
                <a:gd name="connsiteY33-1410" fmla="*/ 4518 h 9528"/>
                <a:gd name="connsiteX34-1411" fmla="*/ 10000 w 10000"/>
                <a:gd name="connsiteY34-1412" fmla="*/ 5304 h 9528"/>
                <a:gd name="connsiteX35-1413" fmla="*/ 10000 w 10000"/>
                <a:gd name="connsiteY35-1414" fmla="*/ 5932 h 9528"/>
                <a:gd name="connsiteX36-1415" fmla="*/ 9614 w 10000"/>
                <a:gd name="connsiteY36-1416" fmla="*/ 6561 h 9528"/>
                <a:gd name="connsiteX37-1417" fmla="*/ 9614 w 10000"/>
                <a:gd name="connsiteY37-1418" fmla="*/ 7033 h 9528"/>
                <a:gd name="connsiteX38-1419" fmla="*/ 9227 w 10000"/>
                <a:gd name="connsiteY38-1420" fmla="*/ 7503 h 9528"/>
                <a:gd name="connsiteX39-1421" fmla="*/ 8841 w 10000"/>
                <a:gd name="connsiteY39-1422" fmla="*/ 7957 h 9528"/>
                <a:gd name="connsiteX40-1423" fmla="*/ 8841 w 10000"/>
                <a:gd name="connsiteY40-1424" fmla="*/ 8271 h 9528"/>
                <a:gd name="connsiteX41-1425" fmla="*/ 8454 w 10000"/>
                <a:gd name="connsiteY41-1426" fmla="*/ 8584 h 9528"/>
                <a:gd name="connsiteX42-1427" fmla="*/ 7681 w 10000"/>
                <a:gd name="connsiteY42-1428" fmla="*/ 8900 h 9528"/>
                <a:gd name="connsiteX43-1429" fmla="*/ 7295 w 10000"/>
                <a:gd name="connsiteY43-1430" fmla="*/ 9057 h 9528"/>
                <a:gd name="connsiteX44-1431" fmla="*/ 6522 w 10000"/>
                <a:gd name="connsiteY44-1432" fmla="*/ 9371 h 9528"/>
                <a:gd name="connsiteX45-1433" fmla="*/ 5749 w 10000"/>
                <a:gd name="connsiteY45-1434" fmla="*/ 9528 h 9528"/>
                <a:gd name="connsiteX46-1435" fmla="*/ 5362 w 10000"/>
                <a:gd name="connsiteY46-1436" fmla="*/ 9528 h 9528"/>
                <a:gd name="connsiteX47-1437" fmla="*/ 4976 w 10000"/>
                <a:gd name="connsiteY47-1438" fmla="*/ 9371 h 9528"/>
                <a:gd name="connsiteX48-1439" fmla="*/ 4976 w 10000"/>
                <a:gd name="connsiteY48-1440" fmla="*/ 9214 h 9528"/>
                <a:gd name="connsiteX49-1441" fmla="*/ 4976 w 10000"/>
                <a:gd name="connsiteY49-1442" fmla="*/ 9057 h 9528"/>
                <a:gd name="connsiteX50-1443" fmla="*/ 4589 w 10000"/>
                <a:gd name="connsiteY50-1444" fmla="*/ 8742 h 9528"/>
                <a:gd name="connsiteX51-1445" fmla="*/ 4203 w 10000"/>
                <a:gd name="connsiteY51-1446" fmla="*/ 8428 h 9528"/>
                <a:gd name="connsiteX52-1447" fmla="*/ 3430 w 10000"/>
                <a:gd name="connsiteY52-1448" fmla="*/ 7957 h 9528"/>
                <a:gd name="connsiteX53-1449" fmla="*/ 2271 w 10000"/>
                <a:gd name="connsiteY53-1450" fmla="*/ 7662 h 9528"/>
                <a:gd name="connsiteX54-1451" fmla="*/ 2271 w 10000"/>
                <a:gd name="connsiteY54-1452" fmla="*/ 7662 h 9528"/>
                <a:gd name="connsiteX0-1453" fmla="*/ 2271 w 10000"/>
                <a:gd name="connsiteY0-1454" fmla="*/ 8042 h 10000"/>
                <a:gd name="connsiteX1-1455" fmla="*/ 1159 w 10000"/>
                <a:gd name="connsiteY1-1456" fmla="*/ 7711 h 10000"/>
                <a:gd name="connsiteX2-1457" fmla="*/ 386 w 10000"/>
                <a:gd name="connsiteY2-1458" fmla="*/ 7546 h 10000"/>
                <a:gd name="connsiteX3-1459" fmla="*/ 386 w 10000"/>
                <a:gd name="connsiteY3-1460" fmla="*/ 7381 h 10000"/>
                <a:gd name="connsiteX4-1461" fmla="*/ 0 w 10000"/>
                <a:gd name="connsiteY4-1462" fmla="*/ 7217 h 10000"/>
                <a:gd name="connsiteX5-1463" fmla="*/ 386 w 10000"/>
                <a:gd name="connsiteY5-1464" fmla="*/ 7217 h 10000"/>
                <a:gd name="connsiteX6-1465" fmla="*/ 773 w 10000"/>
                <a:gd name="connsiteY6-1466" fmla="*/ 7217 h 10000"/>
                <a:gd name="connsiteX7-1467" fmla="*/ 1932 w 10000"/>
                <a:gd name="connsiteY7-1468" fmla="*/ 7381 h 10000"/>
                <a:gd name="connsiteX8-1469" fmla="*/ 3043 w 10000"/>
                <a:gd name="connsiteY8-1470" fmla="*/ 7381 h 10000"/>
                <a:gd name="connsiteX9-1471" fmla="*/ 4203 w 10000"/>
                <a:gd name="connsiteY9-1472" fmla="*/ 7546 h 10000"/>
                <a:gd name="connsiteX10-1473" fmla="*/ 4976 w 10000"/>
                <a:gd name="connsiteY10-1474" fmla="*/ 7711 h 10000"/>
                <a:gd name="connsiteX11-1475" fmla="*/ 5749 w 10000"/>
                <a:gd name="connsiteY11-1476" fmla="*/ 7711 h 10000"/>
                <a:gd name="connsiteX12-1477" fmla="*/ 6135 w 10000"/>
                <a:gd name="connsiteY12-1478" fmla="*/ 7711 h 10000"/>
                <a:gd name="connsiteX13-1479" fmla="*/ 6522 w 10000"/>
                <a:gd name="connsiteY13-1480" fmla="*/ 7546 h 10000"/>
                <a:gd name="connsiteX14-1481" fmla="*/ 6522 w 10000"/>
                <a:gd name="connsiteY14-1482" fmla="*/ 7217 h 10000"/>
                <a:gd name="connsiteX15-1483" fmla="*/ 6908 w 10000"/>
                <a:gd name="connsiteY15-1484" fmla="*/ 6720 h 10000"/>
                <a:gd name="connsiteX16-1485" fmla="*/ 6908 w 10000"/>
                <a:gd name="connsiteY16-1486" fmla="*/ 6226 h 10000"/>
                <a:gd name="connsiteX17-1487" fmla="*/ 7295 w 10000"/>
                <a:gd name="connsiteY17-1488" fmla="*/ 5567 h 10000"/>
                <a:gd name="connsiteX18-1489" fmla="*/ 7295 w 10000"/>
                <a:gd name="connsiteY18-1490" fmla="*/ 4742 h 10000"/>
                <a:gd name="connsiteX19-1491" fmla="*/ 7295 w 10000"/>
                <a:gd name="connsiteY19-1492" fmla="*/ 3773 h 10000"/>
                <a:gd name="connsiteX20-1493" fmla="*/ 6908 w 10000"/>
                <a:gd name="connsiteY20-1494" fmla="*/ 2947 h 10000"/>
                <a:gd name="connsiteX21-1495" fmla="*/ 6908 w 10000"/>
                <a:gd name="connsiteY21-1496" fmla="*/ 2454 h 10000"/>
                <a:gd name="connsiteX22-1497" fmla="*/ 6908 w 10000"/>
                <a:gd name="connsiteY22-1498" fmla="*/ 1958 h 10000"/>
                <a:gd name="connsiteX23-1499" fmla="*/ 6522 w 10000"/>
                <a:gd name="connsiteY23-1500" fmla="*/ 1135 h 10000"/>
                <a:gd name="connsiteX24-1501" fmla="*/ 6522 w 10000"/>
                <a:gd name="connsiteY24-1502" fmla="*/ 474 h 10000"/>
                <a:gd name="connsiteX25-1503" fmla="*/ 6135 w 10000"/>
                <a:gd name="connsiteY25-1504" fmla="*/ 0 h 10000"/>
                <a:gd name="connsiteX26-1505" fmla="*/ 8841 w 10000"/>
                <a:gd name="connsiteY26-1506" fmla="*/ 310 h 10000"/>
                <a:gd name="connsiteX27-1507" fmla="*/ 8841 w 10000"/>
                <a:gd name="connsiteY27-1508" fmla="*/ 639 h 10000"/>
                <a:gd name="connsiteX28-1509" fmla="*/ 9227 w 10000"/>
                <a:gd name="connsiteY28-1510" fmla="*/ 1298 h 10000"/>
                <a:gd name="connsiteX29-1511" fmla="*/ 9614 w 10000"/>
                <a:gd name="connsiteY29-1512" fmla="*/ 1958 h 10000"/>
                <a:gd name="connsiteX30-1513" fmla="*/ 9614 w 10000"/>
                <a:gd name="connsiteY30-1514" fmla="*/ 2947 h 10000"/>
                <a:gd name="connsiteX31-1515" fmla="*/ 9614 w 10000"/>
                <a:gd name="connsiteY31-1516" fmla="*/ 3773 h 10000"/>
                <a:gd name="connsiteX32-1517" fmla="*/ 10000 w 10000"/>
                <a:gd name="connsiteY32-1518" fmla="*/ 4742 h 10000"/>
                <a:gd name="connsiteX33-1519" fmla="*/ 10000 w 10000"/>
                <a:gd name="connsiteY33-1520" fmla="*/ 5567 h 10000"/>
                <a:gd name="connsiteX34-1521" fmla="*/ 10000 w 10000"/>
                <a:gd name="connsiteY34-1522" fmla="*/ 6226 h 10000"/>
                <a:gd name="connsiteX35-1523" fmla="*/ 9614 w 10000"/>
                <a:gd name="connsiteY35-1524" fmla="*/ 6886 h 10000"/>
                <a:gd name="connsiteX36-1525" fmla="*/ 9614 w 10000"/>
                <a:gd name="connsiteY36-1526" fmla="*/ 7381 h 10000"/>
                <a:gd name="connsiteX37-1527" fmla="*/ 9227 w 10000"/>
                <a:gd name="connsiteY37-1528" fmla="*/ 7875 h 10000"/>
                <a:gd name="connsiteX38-1529" fmla="*/ 8841 w 10000"/>
                <a:gd name="connsiteY38-1530" fmla="*/ 8351 h 10000"/>
                <a:gd name="connsiteX39-1531" fmla="*/ 8841 w 10000"/>
                <a:gd name="connsiteY39-1532" fmla="*/ 8681 h 10000"/>
                <a:gd name="connsiteX40-1533" fmla="*/ 8454 w 10000"/>
                <a:gd name="connsiteY40-1534" fmla="*/ 9009 h 10000"/>
                <a:gd name="connsiteX41-1535" fmla="*/ 7681 w 10000"/>
                <a:gd name="connsiteY41-1536" fmla="*/ 9341 h 10000"/>
                <a:gd name="connsiteX42-1537" fmla="*/ 7295 w 10000"/>
                <a:gd name="connsiteY42-1538" fmla="*/ 9506 h 10000"/>
                <a:gd name="connsiteX43-1539" fmla="*/ 6522 w 10000"/>
                <a:gd name="connsiteY43-1540" fmla="*/ 9835 h 10000"/>
                <a:gd name="connsiteX44-1541" fmla="*/ 5749 w 10000"/>
                <a:gd name="connsiteY44-1542" fmla="*/ 10000 h 10000"/>
                <a:gd name="connsiteX45-1543" fmla="*/ 5362 w 10000"/>
                <a:gd name="connsiteY45-1544" fmla="*/ 10000 h 10000"/>
                <a:gd name="connsiteX46-1545" fmla="*/ 4976 w 10000"/>
                <a:gd name="connsiteY46-1546" fmla="*/ 9835 h 10000"/>
                <a:gd name="connsiteX47-1547" fmla="*/ 4976 w 10000"/>
                <a:gd name="connsiteY47-1548" fmla="*/ 9670 h 10000"/>
                <a:gd name="connsiteX48-1549" fmla="*/ 4976 w 10000"/>
                <a:gd name="connsiteY48-1550" fmla="*/ 9506 h 10000"/>
                <a:gd name="connsiteX49-1551" fmla="*/ 4589 w 10000"/>
                <a:gd name="connsiteY49-1552" fmla="*/ 9175 h 10000"/>
                <a:gd name="connsiteX50-1553" fmla="*/ 4203 w 10000"/>
                <a:gd name="connsiteY50-1554" fmla="*/ 8846 h 10000"/>
                <a:gd name="connsiteX51-1555" fmla="*/ 3430 w 10000"/>
                <a:gd name="connsiteY51-1556" fmla="*/ 8351 h 10000"/>
                <a:gd name="connsiteX52-1557" fmla="*/ 2271 w 10000"/>
                <a:gd name="connsiteY52-1558" fmla="*/ 8042 h 10000"/>
                <a:gd name="connsiteX53-1559" fmla="*/ 2271 w 10000"/>
                <a:gd name="connsiteY53-1560" fmla="*/ 8042 h 10000"/>
                <a:gd name="connsiteX0-1561" fmla="*/ 2271 w 10000"/>
                <a:gd name="connsiteY0-1562" fmla="*/ 8042 h 10000"/>
                <a:gd name="connsiteX1-1563" fmla="*/ 1159 w 10000"/>
                <a:gd name="connsiteY1-1564" fmla="*/ 7711 h 10000"/>
                <a:gd name="connsiteX2-1565" fmla="*/ 386 w 10000"/>
                <a:gd name="connsiteY2-1566" fmla="*/ 7546 h 10000"/>
                <a:gd name="connsiteX3-1567" fmla="*/ 386 w 10000"/>
                <a:gd name="connsiteY3-1568" fmla="*/ 7381 h 10000"/>
                <a:gd name="connsiteX4-1569" fmla="*/ 0 w 10000"/>
                <a:gd name="connsiteY4-1570" fmla="*/ 7217 h 10000"/>
                <a:gd name="connsiteX5-1571" fmla="*/ 386 w 10000"/>
                <a:gd name="connsiteY5-1572" fmla="*/ 7217 h 10000"/>
                <a:gd name="connsiteX6-1573" fmla="*/ 773 w 10000"/>
                <a:gd name="connsiteY6-1574" fmla="*/ 7217 h 10000"/>
                <a:gd name="connsiteX7-1575" fmla="*/ 1932 w 10000"/>
                <a:gd name="connsiteY7-1576" fmla="*/ 7381 h 10000"/>
                <a:gd name="connsiteX8-1577" fmla="*/ 3043 w 10000"/>
                <a:gd name="connsiteY8-1578" fmla="*/ 7381 h 10000"/>
                <a:gd name="connsiteX9-1579" fmla="*/ 4203 w 10000"/>
                <a:gd name="connsiteY9-1580" fmla="*/ 7546 h 10000"/>
                <a:gd name="connsiteX10-1581" fmla="*/ 4976 w 10000"/>
                <a:gd name="connsiteY10-1582" fmla="*/ 7711 h 10000"/>
                <a:gd name="connsiteX11-1583" fmla="*/ 5749 w 10000"/>
                <a:gd name="connsiteY11-1584" fmla="*/ 7711 h 10000"/>
                <a:gd name="connsiteX12-1585" fmla="*/ 6135 w 10000"/>
                <a:gd name="connsiteY12-1586" fmla="*/ 7711 h 10000"/>
                <a:gd name="connsiteX13-1587" fmla="*/ 6522 w 10000"/>
                <a:gd name="connsiteY13-1588" fmla="*/ 7546 h 10000"/>
                <a:gd name="connsiteX14-1589" fmla="*/ 6522 w 10000"/>
                <a:gd name="connsiteY14-1590" fmla="*/ 7217 h 10000"/>
                <a:gd name="connsiteX15-1591" fmla="*/ 6908 w 10000"/>
                <a:gd name="connsiteY15-1592" fmla="*/ 6720 h 10000"/>
                <a:gd name="connsiteX16-1593" fmla="*/ 6908 w 10000"/>
                <a:gd name="connsiteY16-1594" fmla="*/ 6226 h 10000"/>
                <a:gd name="connsiteX17-1595" fmla="*/ 7295 w 10000"/>
                <a:gd name="connsiteY17-1596" fmla="*/ 5567 h 10000"/>
                <a:gd name="connsiteX18-1597" fmla="*/ 7295 w 10000"/>
                <a:gd name="connsiteY18-1598" fmla="*/ 4742 h 10000"/>
                <a:gd name="connsiteX19-1599" fmla="*/ 7295 w 10000"/>
                <a:gd name="connsiteY19-1600" fmla="*/ 3773 h 10000"/>
                <a:gd name="connsiteX20-1601" fmla="*/ 6908 w 10000"/>
                <a:gd name="connsiteY20-1602" fmla="*/ 2947 h 10000"/>
                <a:gd name="connsiteX21-1603" fmla="*/ 6908 w 10000"/>
                <a:gd name="connsiteY21-1604" fmla="*/ 2454 h 10000"/>
                <a:gd name="connsiteX22-1605" fmla="*/ 6908 w 10000"/>
                <a:gd name="connsiteY22-1606" fmla="*/ 1958 h 10000"/>
                <a:gd name="connsiteX23-1607" fmla="*/ 6522 w 10000"/>
                <a:gd name="connsiteY23-1608" fmla="*/ 1135 h 10000"/>
                <a:gd name="connsiteX24-1609" fmla="*/ 6522 w 10000"/>
                <a:gd name="connsiteY24-1610" fmla="*/ 474 h 10000"/>
                <a:gd name="connsiteX25-1611" fmla="*/ 6135 w 10000"/>
                <a:gd name="connsiteY25-1612" fmla="*/ 0 h 10000"/>
                <a:gd name="connsiteX26-1613" fmla="*/ 8841 w 10000"/>
                <a:gd name="connsiteY26-1614" fmla="*/ 310 h 10000"/>
                <a:gd name="connsiteX27-1615" fmla="*/ 9227 w 10000"/>
                <a:gd name="connsiteY27-1616" fmla="*/ 1298 h 10000"/>
                <a:gd name="connsiteX28-1617" fmla="*/ 9614 w 10000"/>
                <a:gd name="connsiteY28-1618" fmla="*/ 1958 h 10000"/>
                <a:gd name="connsiteX29-1619" fmla="*/ 9614 w 10000"/>
                <a:gd name="connsiteY29-1620" fmla="*/ 2947 h 10000"/>
                <a:gd name="connsiteX30-1621" fmla="*/ 9614 w 10000"/>
                <a:gd name="connsiteY30-1622" fmla="*/ 3773 h 10000"/>
                <a:gd name="connsiteX31-1623" fmla="*/ 10000 w 10000"/>
                <a:gd name="connsiteY31-1624" fmla="*/ 4742 h 10000"/>
                <a:gd name="connsiteX32-1625" fmla="*/ 10000 w 10000"/>
                <a:gd name="connsiteY32-1626" fmla="*/ 5567 h 10000"/>
                <a:gd name="connsiteX33-1627" fmla="*/ 10000 w 10000"/>
                <a:gd name="connsiteY33-1628" fmla="*/ 6226 h 10000"/>
                <a:gd name="connsiteX34-1629" fmla="*/ 9614 w 10000"/>
                <a:gd name="connsiteY34-1630" fmla="*/ 6886 h 10000"/>
                <a:gd name="connsiteX35-1631" fmla="*/ 9614 w 10000"/>
                <a:gd name="connsiteY35-1632" fmla="*/ 7381 h 10000"/>
                <a:gd name="connsiteX36-1633" fmla="*/ 9227 w 10000"/>
                <a:gd name="connsiteY36-1634" fmla="*/ 7875 h 10000"/>
                <a:gd name="connsiteX37-1635" fmla="*/ 8841 w 10000"/>
                <a:gd name="connsiteY37-1636" fmla="*/ 8351 h 10000"/>
                <a:gd name="connsiteX38-1637" fmla="*/ 8841 w 10000"/>
                <a:gd name="connsiteY38-1638" fmla="*/ 8681 h 10000"/>
                <a:gd name="connsiteX39-1639" fmla="*/ 8454 w 10000"/>
                <a:gd name="connsiteY39-1640" fmla="*/ 9009 h 10000"/>
                <a:gd name="connsiteX40-1641" fmla="*/ 7681 w 10000"/>
                <a:gd name="connsiteY40-1642" fmla="*/ 9341 h 10000"/>
                <a:gd name="connsiteX41-1643" fmla="*/ 7295 w 10000"/>
                <a:gd name="connsiteY41-1644" fmla="*/ 9506 h 10000"/>
                <a:gd name="connsiteX42-1645" fmla="*/ 6522 w 10000"/>
                <a:gd name="connsiteY42-1646" fmla="*/ 9835 h 10000"/>
                <a:gd name="connsiteX43-1647" fmla="*/ 5749 w 10000"/>
                <a:gd name="connsiteY43-1648" fmla="*/ 10000 h 10000"/>
                <a:gd name="connsiteX44-1649" fmla="*/ 5362 w 10000"/>
                <a:gd name="connsiteY44-1650" fmla="*/ 10000 h 10000"/>
                <a:gd name="connsiteX45-1651" fmla="*/ 4976 w 10000"/>
                <a:gd name="connsiteY45-1652" fmla="*/ 9835 h 10000"/>
                <a:gd name="connsiteX46-1653" fmla="*/ 4976 w 10000"/>
                <a:gd name="connsiteY46-1654" fmla="*/ 9670 h 10000"/>
                <a:gd name="connsiteX47-1655" fmla="*/ 4976 w 10000"/>
                <a:gd name="connsiteY47-1656" fmla="*/ 9506 h 10000"/>
                <a:gd name="connsiteX48-1657" fmla="*/ 4589 w 10000"/>
                <a:gd name="connsiteY48-1658" fmla="*/ 9175 h 10000"/>
                <a:gd name="connsiteX49-1659" fmla="*/ 4203 w 10000"/>
                <a:gd name="connsiteY49-1660" fmla="*/ 8846 h 10000"/>
                <a:gd name="connsiteX50-1661" fmla="*/ 3430 w 10000"/>
                <a:gd name="connsiteY50-1662" fmla="*/ 8351 h 10000"/>
                <a:gd name="connsiteX51-1663" fmla="*/ 2271 w 10000"/>
                <a:gd name="connsiteY51-1664" fmla="*/ 8042 h 10000"/>
                <a:gd name="connsiteX52-1665" fmla="*/ 2271 w 10000"/>
                <a:gd name="connsiteY52-1666" fmla="*/ 8042 h 10000"/>
                <a:gd name="connsiteX0-1667" fmla="*/ 2271 w 10000"/>
                <a:gd name="connsiteY0-1668" fmla="*/ 8042 h 10000"/>
                <a:gd name="connsiteX1-1669" fmla="*/ 1159 w 10000"/>
                <a:gd name="connsiteY1-1670" fmla="*/ 7711 h 10000"/>
                <a:gd name="connsiteX2-1671" fmla="*/ 386 w 10000"/>
                <a:gd name="connsiteY2-1672" fmla="*/ 7546 h 10000"/>
                <a:gd name="connsiteX3-1673" fmla="*/ 386 w 10000"/>
                <a:gd name="connsiteY3-1674" fmla="*/ 7381 h 10000"/>
                <a:gd name="connsiteX4-1675" fmla="*/ 0 w 10000"/>
                <a:gd name="connsiteY4-1676" fmla="*/ 7217 h 10000"/>
                <a:gd name="connsiteX5-1677" fmla="*/ 386 w 10000"/>
                <a:gd name="connsiteY5-1678" fmla="*/ 7217 h 10000"/>
                <a:gd name="connsiteX6-1679" fmla="*/ 773 w 10000"/>
                <a:gd name="connsiteY6-1680" fmla="*/ 7217 h 10000"/>
                <a:gd name="connsiteX7-1681" fmla="*/ 1932 w 10000"/>
                <a:gd name="connsiteY7-1682" fmla="*/ 7381 h 10000"/>
                <a:gd name="connsiteX8-1683" fmla="*/ 3043 w 10000"/>
                <a:gd name="connsiteY8-1684" fmla="*/ 7381 h 10000"/>
                <a:gd name="connsiteX9-1685" fmla="*/ 4203 w 10000"/>
                <a:gd name="connsiteY9-1686" fmla="*/ 7546 h 10000"/>
                <a:gd name="connsiteX10-1687" fmla="*/ 4976 w 10000"/>
                <a:gd name="connsiteY10-1688" fmla="*/ 7711 h 10000"/>
                <a:gd name="connsiteX11-1689" fmla="*/ 5749 w 10000"/>
                <a:gd name="connsiteY11-1690" fmla="*/ 7711 h 10000"/>
                <a:gd name="connsiteX12-1691" fmla="*/ 6135 w 10000"/>
                <a:gd name="connsiteY12-1692" fmla="*/ 7711 h 10000"/>
                <a:gd name="connsiteX13-1693" fmla="*/ 6522 w 10000"/>
                <a:gd name="connsiteY13-1694" fmla="*/ 7546 h 10000"/>
                <a:gd name="connsiteX14-1695" fmla="*/ 6522 w 10000"/>
                <a:gd name="connsiteY14-1696" fmla="*/ 7217 h 10000"/>
                <a:gd name="connsiteX15-1697" fmla="*/ 6908 w 10000"/>
                <a:gd name="connsiteY15-1698" fmla="*/ 6720 h 10000"/>
                <a:gd name="connsiteX16-1699" fmla="*/ 6908 w 10000"/>
                <a:gd name="connsiteY16-1700" fmla="*/ 6226 h 10000"/>
                <a:gd name="connsiteX17-1701" fmla="*/ 7295 w 10000"/>
                <a:gd name="connsiteY17-1702" fmla="*/ 5567 h 10000"/>
                <a:gd name="connsiteX18-1703" fmla="*/ 7295 w 10000"/>
                <a:gd name="connsiteY18-1704" fmla="*/ 4742 h 10000"/>
                <a:gd name="connsiteX19-1705" fmla="*/ 7295 w 10000"/>
                <a:gd name="connsiteY19-1706" fmla="*/ 3773 h 10000"/>
                <a:gd name="connsiteX20-1707" fmla="*/ 6908 w 10000"/>
                <a:gd name="connsiteY20-1708" fmla="*/ 2947 h 10000"/>
                <a:gd name="connsiteX21-1709" fmla="*/ 6908 w 10000"/>
                <a:gd name="connsiteY21-1710" fmla="*/ 2454 h 10000"/>
                <a:gd name="connsiteX22-1711" fmla="*/ 6908 w 10000"/>
                <a:gd name="connsiteY22-1712" fmla="*/ 1958 h 10000"/>
                <a:gd name="connsiteX23-1713" fmla="*/ 6522 w 10000"/>
                <a:gd name="connsiteY23-1714" fmla="*/ 1135 h 10000"/>
                <a:gd name="connsiteX24-1715" fmla="*/ 6522 w 10000"/>
                <a:gd name="connsiteY24-1716" fmla="*/ 474 h 10000"/>
                <a:gd name="connsiteX25-1717" fmla="*/ 6135 w 10000"/>
                <a:gd name="connsiteY25-1718" fmla="*/ 0 h 10000"/>
                <a:gd name="connsiteX26-1719" fmla="*/ 9227 w 10000"/>
                <a:gd name="connsiteY26-1720" fmla="*/ 1298 h 10000"/>
                <a:gd name="connsiteX27-1721" fmla="*/ 9614 w 10000"/>
                <a:gd name="connsiteY27-1722" fmla="*/ 1958 h 10000"/>
                <a:gd name="connsiteX28-1723" fmla="*/ 9614 w 10000"/>
                <a:gd name="connsiteY28-1724" fmla="*/ 2947 h 10000"/>
                <a:gd name="connsiteX29-1725" fmla="*/ 9614 w 10000"/>
                <a:gd name="connsiteY29-1726" fmla="*/ 3773 h 10000"/>
                <a:gd name="connsiteX30-1727" fmla="*/ 10000 w 10000"/>
                <a:gd name="connsiteY30-1728" fmla="*/ 4742 h 10000"/>
                <a:gd name="connsiteX31-1729" fmla="*/ 10000 w 10000"/>
                <a:gd name="connsiteY31-1730" fmla="*/ 5567 h 10000"/>
                <a:gd name="connsiteX32-1731" fmla="*/ 10000 w 10000"/>
                <a:gd name="connsiteY32-1732" fmla="*/ 6226 h 10000"/>
                <a:gd name="connsiteX33-1733" fmla="*/ 9614 w 10000"/>
                <a:gd name="connsiteY33-1734" fmla="*/ 6886 h 10000"/>
                <a:gd name="connsiteX34-1735" fmla="*/ 9614 w 10000"/>
                <a:gd name="connsiteY34-1736" fmla="*/ 7381 h 10000"/>
                <a:gd name="connsiteX35-1737" fmla="*/ 9227 w 10000"/>
                <a:gd name="connsiteY35-1738" fmla="*/ 7875 h 10000"/>
                <a:gd name="connsiteX36-1739" fmla="*/ 8841 w 10000"/>
                <a:gd name="connsiteY36-1740" fmla="*/ 8351 h 10000"/>
                <a:gd name="connsiteX37-1741" fmla="*/ 8841 w 10000"/>
                <a:gd name="connsiteY37-1742" fmla="*/ 8681 h 10000"/>
                <a:gd name="connsiteX38-1743" fmla="*/ 8454 w 10000"/>
                <a:gd name="connsiteY38-1744" fmla="*/ 9009 h 10000"/>
                <a:gd name="connsiteX39-1745" fmla="*/ 7681 w 10000"/>
                <a:gd name="connsiteY39-1746" fmla="*/ 9341 h 10000"/>
                <a:gd name="connsiteX40-1747" fmla="*/ 7295 w 10000"/>
                <a:gd name="connsiteY40-1748" fmla="*/ 9506 h 10000"/>
                <a:gd name="connsiteX41-1749" fmla="*/ 6522 w 10000"/>
                <a:gd name="connsiteY41-1750" fmla="*/ 9835 h 10000"/>
                <a:gd name="connsiteX42-1751" fmla="*/ 5749 w 10000"/>
                <a:gd name="connsiteY42-1752" fmla="*/ 10000 h 10000"/>
                <a:gd name="connsiteX43-1753" fmla="*/ 5362 w 10000"/>
                <a:gd name="connsiteY43-1754" fmla="*/ 10000 h 10000"/>
                <a:gd name="connsiteX44-1755" fmla="*/ 4976 w 10000"/>
                <a:gd name="connsiteY44-1756" fmla="*/ 9835 h 10000"/>
                <a:gd name="connsiteX45-1757" fmla="*/ 4976 w 10000"/>
                <a:gd name="connsiteY45-1758" fmla="*/ 9670 h 10000"/>
                <a:gd name="connsiteX46-1759" fmla="*/ 4976 w 10000"/>
                <a:gd name="connsiteY46-1760" fmla="*/ 9506 h 10000"/>
                <a:gd name="connsiteX47-1761" fmla="*/ 4589 w 10000"/>
                <a:gd name="connsiteY47-1762" fmla="*/ 9175 h 10000"/>
                <a:gd name="connsiteX48-1763" fmla="*/ 4203 w 10000"/>
                <a:gd name="connsiteY48-1764" fmla="*/ 8846 h 10000"/>
                <a:gd name="connsiteX49-1765" fmla="*/ 3430 w 10000"/>
                <a:gd name="connsiteY49-1766" fmla="*/ 8351 h 10000"/>
                <a:gd name="connsiteX50-1767" fmla="*/ 2271 w 10000"/>
                <a:gd name="connsiteY50-1768" fmla="*/ 8042 h 10000"/>
                <a:gd name="connsiteX51-1769" fmla="*/ 2271 w 10000"/>
                <a:gd name="connsiteY51-1770" fmla="*/ 8042 h 10000"/>
                <a:gd name="connsiteX0-1771" fmla="*/ 2271 w 10000"/>
                <a:gd name="connsiteY0-1772" fmla="*/ 7568 h 9526"/>
                <a:gd name="connsiteX1-1773" fmla="*/ 1159 w 10000"/>
                <a:gd name="connsiteY1-1774" fmla="*/ 7237 h 9526"/>
                <a:gd name="connsiteX2-1775" fmla="*/ 386 w 10000"/>
                <a:gd name="connsiteY2-1776" fmla="*/ 7072 h 9526"/>
                <a:gd name="connsiteX3-1777" fmla="*/ 386 w 10000"/>
                <a:gd name="connsiteY3-1778" fmla="*/ 6907 h 9526"/>
                <a:gd name="connsiteX4-1779" fmla="*/ 0 w 10000"/>
                <a:gd name="connsiteY4-1780" fmla="*/ 6743 h 9526"/>
                <a:gd name="connsiteX5-1781" fmla="*/ 386 w 10000"/>
                <a:gd name="connsiteY5-1782" fmla="*/ 6743 h 9526"/>
                <a:gd name="connsiteX6-1783" fmla="*/ 773 w 10000"/>
                <a:gd name="connsiteY6-1784" fmla="*/ 6743 h 9526"/>
                <a:gd name="connsiteX7-1785" fmla="*/ 1932 w 10000"/>
                <a:gd name="connsiteY7-1786" fmla="*/ 6907 h 9526"/>
                <a:gd name="connsiteX8-1787" fmla="*/ 3043 w 10000"/>
                <a:gd name="connsiteY8-1788" fmla="*/ 6907 h 9526"/>
                <a:gd name="connsiteX9-1789" fmla="*/ 4203 w 10000"/>
                <a:gd name="connsiteY9-1790" fmla="*/ 7072 h 9526"/>
                <a:gd name="connsiteX10-1791" fmla="*/ 4976 w 10000"/>
                <a:gd name="connsiteY10-1792" fmla="*/ 7237 h 9526"/>
                <a:gd name="connsiteX11-1793" fmla="*/ 5749 w 10000"/>
                <a:gd name="connsiteY11-1794" fmla="*/ 7237 h 9526"/>
                <a:gd name="connsiteX12-1795" fmla="*/ 6135 w 10000"/>
                <a:gd name="connsiteY12-1796" fmla="*/ 7237 h 9526"/>
                <a:gd name="connsiteX13-1797" fmla="*/ 6522 w 10000"/>
                <a:gd name="connsiteY13-1798" fmla="*/ 7072 h 9526"/>
                <a:gd name="connsiteX14-1799" fmla="*/ 6522 w 10000"/>
                <a:gd name="connsiteY14-1800" fmla="*/ 6743 h 9526"/>
                <a:gd name="connsiteX15-1801" fmla="*/ 6908 w 10000"/>
                <a:gd name="connsiteY15-1802" fmla="*/ 6246 h 9526"/>
                <a:gd name="connsiteX16-1803" fmla="*/ 6908 w 10000"/>
                <a:gd name="connsiteY16-1804" fmla="*/ 5752 h 9526"/>
                <a:gd name="connsiteX17-1805" fmla="*/ 7295 w 10000"/>
                <a:gd name="connsiteY17-1806" fmla="*/ 5093 h 9526"/>
                <a:gd name="connsiteX18-1807" fmla="*/ 7295 w 10000"/>
                <a:gd name="connsiteY18-1808" fmla="*/ 4268 h 9526"/>
                <a:gd name="connsiteX19-1809" fmla="*/ 7295 w 10000"/>
                <a:gd name="connsiteY19-1810" fmla="*/ 3299 h 9526"/>
                <a:gd name="connsiteX20-1811" fmla="*/ 6908 w 10000"/>
                <a:gd name="connsiteY20-1812" fmla="*/ 2473 h 9526"/>
                <a:gd name="connsiteX21-1813" fmla="*/ 6908 w 10000"/>
                <a:gd name="connsiteY21-1814" fmla="*/ 1980 h 9526"/>
                <a:gd name="connsiteX22-1815" fmla="*/ 6908 w 10000"/>
                <a:gd name="connsiteY22-1816" fmla="*/ 1484 h 9526"/>
                <a:gd name="connsiteX23-1817" fmla="*/ 6522 w 10000"/>
                <a:gd name="connsiteY23-1818" fmla="*/ 661 h 9526"/>
                <a:gd name="connsiteX24-1819" fmla="*/ 6522 w 10000"/>
                <a:gd name="connsiteY24-1820" fmla="*/ 0 h 9526"/>
                <a:gd name="connsiteX25-1821" fmla="*/ 9227 w 10000"/>
                <a:gd name="connsiteY25-1822" fmla="*/ 824 h 9526"/>
                <a:gd name="connsiteX26-1823" fmla="*/ 9614 w 10000"/>
                <a:gd name="connsiteY26-1824" fmla="*/ 1484 h 9526"/>
                <a:gd name="connsiteX27-1825" fmla="*/ 9614 w 10000"/>
                <a:gd name="connsiteY27-1826" fmla="*/ 2473 h 9526"/>
                <a:gd name="connsiteX28-1827" fmla="*/ 9614 w 10000"/>
                <a:gd name="connsiteY28-1828" fmla="*/ 3299 h 9526"/>
                <a:gd name="connsiteX29-1829" fmla="*/ 10000 w 10000"/>
                <a:gd name="connsiteY29-1830" fmla="*/ 4268 h 9526"/>
                <a:gd name="connsiteX30-1831" fmla="*/ 10000 w 10000"/>
                <a:gd name="connsiteY30-1832" fmla="*/ 5093 h 9526"/>
                <a:gd name="connsiteX31-1833" fmla="*/ 10000 w 10000"/>
                <a:gd name="connsiteY31-1834" fmla="*/ 5752 h 9526"/>
                <a:gd name="connsiteX32-1835" fmla="*/ 9614 w 10000"/>
                <a:gd name="connsiteY32-1836" fmla="*/ 6412 h 9526"/>
                <a:gd name="connsiteX33-1837" fmla="*/ 9614 w 10000"/>
                <a:gd name="connsiteY33-1838" fmla="*/ 6907 h 9526"/>
                <a:gd name="connsiteX34-1839" fmla="*/ 9227 w 10000"/>
                <a:gd name="connsiteY34-1840" fmla="*/ 7401 h 9526"/>
                <a:gd name="connsiteX35-1841" fmla="*/ 8841 w 10000"/>
                <a:gd name="connsiteY35-1842" fmla="*/ 7877 h 9526"/>
                <a:gd name="connsiteX36-1843" fmla="*/ 8841 w 10000"/>
                <a:gd name="connsiteY36-1844" fmla="*/ 8207 h 9526"/>
                <a:gd name="connsiteX37-1845" fmla="*/ 8454 w 10000"/>
                <a:gd name="connsiteY37-1846" fmla="*/ 8535 h 9526"/>
                <a:gd name="connsiteX38-1847" fmla="*/ 7681 w 10000"/>
                <a:gd name="connsiteY38-1848" fmla="*/ 8867 h 9526"/>
                <a:gd name="connsiteX39-1849" fmla="*/ 7295 w 10000"/>
                <a:gd name="connsiteY39-1850" fmla="*/ 9032 h 9526"/>
                <a:gd name="connsiteX40-1851" fmla="*/ 6522 w 10000"/>
                <a:gd name="connsiteY40-1852" fmla="*/ 9361 h 9526"/>
                <a:gd name="connsiteX41-1853" fmla="*/ 5749 w 10000"/>
                <a:gd name="connsiteY41-1854" fmla="*/ 9526 h 9526"/>
                <a:gd name="connsiteX42-1855" fmla="*/ 5362 w 10000"/>
                <a:gd name="connsiteY42-1856" fmla="*/ 9526 h 9526"/>
                <a:gd name="connsiteX43-1857" fmla="*/ 4976 w 10000"/>
                <a:gd name="connsiteY43-1858" fmla="*/ 9361 h 9526"/>
                <a:gd name="connsiteX44-1859" fmla="*/ 4976 w 10000"/>
                <a:gd name="connsiteY44-1860" fmla="*/ 9196 h 9526"/>
                <a:gd name="connsiteX45-1861" fmla="*/ 4976 w 10000"/>
                <a:gd name="connsiteY45-1862" fmla="*/ 9032 h 9526"/>
                <a:gd name="connsiteX46-1863" fmla="*/ 4589 w 10000"/>
                <a:gd name="connsiteY46-1864" fmla="*/ 8701 h 9526"/>
                <a:gd name="connsiteX47-1865" fmla="*/ 4203 w 10000"/>
                <a:gd name="connsiteY47-1866" fmla="*/ 8372 h 9526"/>
                <a:gd name="connsiteX48-1867" fmla="*/ 3430 w 10000"/>
                <a:gd name="connsiteY48-1868" fmla="*/ 7877 h 9526"/>
                <a:gd name="connsiteX49-1869" fmla="*/ 2271 w 10000"/>
                <a:gd name="connsiteY49-1870" fmla="*/ 7568 h 9526"/>
                <a:gd name="connsiteX50-1871" fmla="*/ 2271 w 10000"/>
                <a:gd name="connsiteY50-1872" fmla="*/ 7568 h 9526"/>
                <a:gd name="connsiteX0-1873" fmla="*/ 2271 w 10000"/>
                <a:gd name="connsiteY0-1874" fmla="*/ 7251 h 9306"/>
                <a:gd name="connsiteX1-1875" fmla="*/ 1159 w 10000"/>
                <a:gd name="connsiteY1-1876" fmla="*/ 6903 h 9306"/>
                <a:gd name="connsiteX2-1877" fmla="*/ 386 w 10000"/>
                <a:gd name="connsiteY2-1878" fmla="*/ 6730 h 9306"/>
                <a:gd name="connsiteX3-1879" fmla="*/ 386 w 10000"/>
                <a:gd name="connsiteY3-1880" fmla="*/ 6557 h 9306"/>
                <a:gd name="connsiteX4-1881" fmla="*/ 0 w 10000"/>
                <a:gd name="connsiteY4-1882" fmla="*/ 6385 h 9306"/>
                <a:gd name="connsiteX5-1883" fmla="*/ 386 w 10000"/>
                <a:gd name="connsiteY5-1884" fmla="*/ 6385 h 9306"/>
                <a:gd name="connsiteX6-1885" fmla="*/ 773 w 10000"/>
                <a:gd name="connsiteY6-1886" fmla="*/ 6385 h 9306"/>
                <a:gd name="connsiteX7-1887" fmla="*/ 1932 w 10000"/>
                <a:gd name="connsiteY7-1888" fmla="*/ 6557 h 9306"/>
                <a:gd name="connsiteX8-1889" fmla="*/ 3043 w 10000"/>
                <a:gd name="connsiteY8-1890" fmla="*/ 6557 h 9306"/>
                <a:gd name="connsiteX9-1891" fmla="*/ 4203 w 10000"/>
                <a:gd name="connsiteY9-1892" fmla="*/ 6730 h 9306"/>
                <a:gd name="connsiteX10-1893" fmla="*/ 4976 w 10000"/>
                <a:gd name="connsiteY10-1894" fmla="*/ 6903 h 9306"/>
                <a:gd name="connsiteX11-1895" fmla="*/ 5749 w 10000"/>
                <a:gd name="connsiteY11-1896" fmla="*/ 6903 h 9306"/>
                <a:gd name="connsiteX12-1897" fmla="*/ 6135 w 10000"/>
                <a:gd name="connsiteY12-1898" fmla="*/ 6903 h 9306"/>
                <a:gd name="connsiteX13-1899" fmla="*/ 6522 w 10000"/>
                <a:gd name="connsiteY13-1900" fmla="*/ 6730 h 9306"/>
                <a:gd name="connsiteX14-1901" fmla="*/ 6522 w 10000"/>
                <a:gd name="connsiteY14-1902" fmla="*/ 6385 h 9306"/>
                <a:gd name="connsiteX15-1903" fmla="*/ 6908 w 10000"/>
                <a:gd name="connsiteY15-1904" fmla="*/ 5863 h 9306"/>
                <a:gd name="connsiteX16-1905" fmla="*/ 6908 w 10000"/>
                <a:gd name="connsiteY16-1906" fmla="*/ 5344 h 9306"/>
                <a:gd name="connsiteX17-1907" fmla="*/ 7295 w 10000"/>
                <a:gd name="connsiteY17-1908" fmla="*/ 4652 h 9306"/>
                <a:gd name="connsiteX18-1909" fmla="*/ 7295 w 10000"/>
                <a:gd name="connsiteY18-1910" fmla="*/ 3786 h 9306"/>
                <a:gd name="connsiteX19-1911" fmla="*/ 7295 w 10000"/>
                <a:gd name="connsiteY19-1912" fmla="*/ 2769 h 9306"/>
                <a:gd name="connsiteX20-1913" fmla="*/ 6908 w 10000"/>
                <a:gd name="connsiteY20-1914" fmla="*/ 1902 h 9306"/>
                <a:gd name="connsiteX21-1915" fmla="*/ 6908 w 10000"/>
                <a:gd name="connsiteY21-1916" fmla="*/ 1385 h 9306"/>
                <a:gd name="connsiteX22-1917" fmla="*/ 6908 w 10000"/>
                <a:gd name="connsiteY22-1918" fmla="*/ 864 h 9306"/>
                <a:gd name="connsiteX23-1919" fmla="*/ 6522 w 10000"/>
                <a:gd name="connsiteY23-1920" fmla="*/ 0 h 9306"/>
                <a:gd name="connsiteX24-1921" fmla="*/ 9227 w 10000"/>
                <a:gd name="connsiteY24-1922" fmla="*/ 171 h 9306"/>
                <a:gd name="connsiteX25-1923" fmla="*/ 9614 w 10000"/>
                <a:gd name="connsiteY25-1924" fmla="*/ 864 h 9306"/>
                <a:gd name="connsiteX26-1925" fmla="*/ 9614 w 10000"/>
                <a:gd name="connsiteY26-1926" fmla="*/ 1902 h 9306"/>
                <a:gd name="connsiteX27-1927" fmla="*/ 9614 w 10000"/>
                <a:gd name="connsiteY27-1928" fmla="*/ 2769 h 9306"/>
                <a:gd name="connsiteX28-1929" fmla="*/ 10000 w 10000"/>
                <a:gd name="connsiteY28-1930" fmla="*/ 3786 h 9306"/>
                <a:gd name="connsiteX29-1931" fmla="*/ 10000 w 10000"/>
                <a:gd name="connsiteY29-1932" fmla="*/ 4652 h 9306"/>
                <a:gd name="connsiteX30-1933" fmla="*/ 10000 w 10000"/>
                <a:gd name="connsiteY30-1934" fmla="*/ 5344 h 9306"/>
                <a:gd name="connsiteX31-1935" fmla="*/ 9614 w 10000"/>
                <a:gd name="connsiteY31-1936" fmla="*/ 6037 h 9306"/>
                <a:gd name="connsiteX32-1937" fmla="*/ 9614 w 10000"/>
                <a:gd name="connsiteY32-1938" fmla="*/ 6557 h 9306"/>
                <a:gd name="connsiteX33-1939" fmla="*/ 9227 w 10000"/>
                <a:gd name="connsiteY33-1940" fmla="*/ 7075 h 9306"/>
                <a:gd name="connsiteX34-1941" fmla="*/ 8841 w 10000"/>
                <a:gd name="connsiteY34-1942" fmla="*/ 7575 h 9306"/>
                <a:gd name="connsiteX35-1943" fmla="*/ 8841 w 10000"/>
                <a:gd name="connsiteY35-1944" fmla="*/ 7921 h 9306"/>
                <a:gd name="connsiteX36-1945" fmla="*/ 8454 w 10000"/>
                <a:gd name="connsiteY36-1946" fmla="*/ 8266 h 9306"/>
                <a:gd name="connsiteX37-1947" fmla="*/ 7681 w 10000"/>
                <a:gd name="connsiteY37-1948" fmla="*/ 8614 h 9306"/>
                <a:gd name="connsiteX38-1949" fmla="*/ 7295 w 10000"/>
                <a:gd name="connsiteY38-1950" fmla="*/ 8787 h 9306"/>
                <a:gd name="connsiteX39-1951" fmla="*/ 6522 w 10000"/>
                <a:gd name="connsiteY39-1952" fmla="*/ 9133 h 9306"/>
                <a:gd name="connsiteX40-1953" fmla="*/ 5749 w 10000"/>
                <a:gd name="connsiteY40-1954" fmla="*/ 9306 h 9306"/>
                <a:gd name="connsiteX41-1955" fmla="*/ 5362 w 10000"/>
                <a:gd name="connsiteY41-1956" fmla="*/ 9306 h 9306"/>
                <a:gd name="connsiteX42-1957" fmla="*/ 4976 w 10000"/>
                <a:gd name="connsiteY42-1958" fmla="*/ 9133 h 9306"/>
                <a:gd name="connsiteX43-1959" fmla="*/ 4976 w 10000"/>
                <a:gd name="connsiteY43-1960" fmla="*/ 8960 h 9306"/>
                <a:gd name="connsiteX44-1961" fmla="*/ 4976 w 10000"/>
                <a:gd name="connsiteY44-1962" fmla="*/ 8787 h 9306"/>
                <a:gd name="connsiteX45-1963" fmla="*/ 4589 w 10000"/>
                <a:gd name="connsiteY45-1964" fmla="*/ 8440 h 9306"/>
                <a:gd name="connsiteX46-1965" fmla="*/ 4203 w 10000"/>
                <a:gd name="connsiteY46-1966" fmla="*/ 8095 h 9306"/>
                <a:gd name="connsiteX47-1967" fmla="*/ 3430 w 10000"/>
                <a:gd name="connsiteY47-1968" fmla="*/ 7575 h 9306"/>
                <a:gd name="connsiteX48-1969" fmla="*/ 2271 w 10000"/>
                <a:gd name="connsiteY48-1970" fmla="*/ 7251 h 9306"/>
                <a:gd name="connsiteX49-1971" fmla="*/ 2271 w 10000"/>
                <a:gd name="connsiteY49-1972" fmla="*/ 7251 h 9306"/>
                <a:gd name="connsiteX0-1973" fmla="*/ 2271 w 10000"/>
                <a:gd name="connsiteY0-1974" fmla="*/ 7608 h 9816"/>
                <a:gd name="connsiteX1-1975" fmla="*/ 1159 w 10000"/>
                <a:gd name="connsiteY1-1976" fmla="*/ 7234 h 9816"/>
                <a:gd name="connsiteX2-1977" fmla="*/ 386 w 10000"/>
                <a:gd name="connsiteY2-1978" fmla="*/ 7048 h 9816"/>
                <a:gd name="connsiteX3-1979" fmla="*/ 386 w 10000"/>
                <a:gd name="connsiteY3-1980" fmla="*/ 6862 h 9816"/>
                <a:gd name="connsiteX4-1981" fmla="*/ 0 w 10000"/>
                <a:gd name="connsiteY4-1982" fmla="*/ 6677 h 9816"/>
                <a:gd name="connsiteX5-1983" fmla="*/ 386 w 10000"/>
                <a:gd name="connsiteY5-1984" fmla="*/ 6677 h 9816"/>
                <a:gd name="connsiteX6-1985" fmla="*/ 773 w 10000"/>
                <a:gd name="connsiteY6-1986" fmla="*/ 6677 h 9816"/>
                <a:gd name="connsiteX7-1987" fmla="*/ 1932 w 10000"/>
                <a:gd name="connsiteY7-1988" fmla="*/ 6862 h 9816"/>
                <a:gd name="connsiteX8-1989" fmla="*/ 3043 w 10000"/>
                <a:gd name="connsiteY8-1990" fmla="*/ 6862 h 9816"/>
                <a:gd name="connsiteX9-1991" fmla="*/ 4203 w 10000"/>
                <a:gd name="connsiteY9-1992" fmla="*/ 7048 h 9816"/>
                <a:gd name="connsiteX10-1993" fmla="*/ 4976 w 10000"/>
                <a:gd name="connsiteY10-1994" fmla="*/ 7234 h 9816"/>
                <a:gd name="connsiteX11-1995" fmla="*/ 5749 w 10000"/>
                <a:gd name="connsiteY11-1996" fmla="*/ 7234 h 9816"/>
                <a:gd name="connsiteX12-1997" fmla="*/ 6135 w 10000"/>
                <a:gd name="connsiteY12-1998" fmla="*/ 7234 h 9816"/>
                <a:gd name="connsiteX13-1999" fmla="*/ 6522 w 10000"/>
                <a:gd name="connsiteY13-2000" fmla="*/ 7048 h 9816"/>
                <a:gd name="connsiteX14-2001" fmla="*/ 6522 w 10000"/>
                <a:gd name="connsiteY14-2002" fmla="*/ 6677 h 9816"/>
                <a:gd name="connsiteX15-2003" fmla="*/ 6908 w 10000"/>
                <a:gd name="connsiteY15-2004" fmla="*/ 6116 h 9816"/>
                <a:gd name="connsiteX16-2005" fmla="*/ 6908 w 10000"/>
                <a:gd name="connsiteY16-2006" fmla="*/ 5559 h 9816"/>
                <a:gd name="connsiteX17-2007" fmla="*/ 7295 w 10000"/>
                <a:gd name="connsiteY17-2008" fmla="*/ 4815 h 9816"/>
                <a:gd name="connsiteX18-2009" fmla="*/ 7295 w 10000"/>
                <a:gd name="connsiteY18-2010" fmla="*/ 3884 h 9816"/>
                <a:gd name="connsiteX19-2011" fmla="*/ 7295 w 10000"/>
                <a:gd name="connsiteY19-2012" fmla="*/ 2791 h 9816"/>
                <a:gd name="connsiteX20-2013" fmla="*/ 6908 w 10000"/>
                <a:gd name="connsiteY20-2014" fmla="*/ 1860 h 9816"/>
                <a:gd name="connsiteX21-2015" fmla="*/ 6908 w 10000"/>
                <a:gd name="connsiteY21-2016" fmla="*/ 1304 h 9816"/>
                <a:gd name="connsiteX22-2017" fmla="*/ 6908 w 10000"/>
                <a:gd name="connsiteY22-2018" fmla="*/ 744 h 9816"/>
                <a:gd name="connsiteX23-2019" fmla="*/ 9227 w 10000"/>
                <a:gd name="connsiteY23-2020" fmla="*/ 0 h 9816"/>
                <a:gd name="connsiteX24-2021" fmla="*/ 9614 w 10000"/>
                <a:gd name="connsiteY24-2022" fmla="*/ 744 h 9816"/>
                <a:gd name="connsiteX25-2023" fmla="*/ 9614 w 10000"/>
                <a:gd name="connsiteY25-2024" fmla="*/ 1860 h 9816"/>
                <a:gd name="connsiteX26-2025" fmla="*/ 9614 w 10000"/>
                <a:gd name="connsiteY26-2026" fmla="*/ 2791 h 9816"/>
                <a:gd name="connsiteX27-2027" fmla="*/ 10000 w 10000"/>
                <a:gd name="connsiteY27-2028" fmla="*/ 3884 h 9816"/>
                <a:gd name="connsiteX28-2029" fmla="*/ 10000 w 10000"/>
                <a:gd name="connsiteY28-2030" fmla="*/ 4815 h 9816"/>
                <a:gd name="connsiteX29-2031" fmla="*/ 10000 w 10000"/>
                <a:gd name="connsiteY29-2032" fmla="*/ 5559 h 9816"/>
                <a:gd name="connsiteX30-2033" fmla="*/ 9614 w 10000"/>
                <a:gd name="connsiteY30-2034" fmla="*/ 6303 h 9816"/>
                <a:gd name="connsiteX31-2035" fmla="*/ 9614 w 10000"/>
                <a:gd name="connsiteY31-2036" fmla="*/ 6862 h 9816"/>
                <a:gd name="connsiteX32-2037" fmla="*/ 9227 w 10000"/>
                <a:gd name="connsiteY32-2038" fmla="*/ 7419 h 9816"/>
                <a:gd name="connsiteX33-2039" fmla="*/ 8841 w 10000"/>
                <a:gd name="connsiteY33-2040" fmla="*/ 7956 h 9816"/>
                <a:gd name="connsiteX34-2041" fmla="*/ 8841 w 10000"/>
                <a:gd name="connsiteY34-2042" fmla="*/ 8328 h 9816"/>
                <a:gd name="connsiteX35-2043" fmla="*/ 8454 w 10000"/>
                <a:gd name="connsiteY35-2044" fmla="*/ 8698 h 9816"/>
                <a:gd name="connsiteX36-2045" fmla="*/ 7681 w 10000"/>
                <a:gd name="connsiteY36-2046" fmla="*/ 9072 h 9816"/>
                <a:gd name="connsiteX37-2047" fmla="*/ 7295 w 10000"/>
                <a:gd name="connsiteY37-2048" fmla="*/ 9258 h 9816"/>
                <a:gd name="connsiteX38-2049" fmla="*/ 6522 w 10000"/>
                <a:gd name="connsiteY38-2050" fmla="*/ 9630 h 9816"/>
                <a:gd name="connsiteX39-2051" fmla="*/ 5749 w 10000"/>
                <a:gd name="connsiteY39-2052" fmla="*/ 9816 h 9816"/>
                <a:gd name="connsiteX40-2053" fmla="*/ 5362 w 10000"/>
                <a:gd name="connsiteY40-2054" fmla="*/ 9816 h 9816"/>
                <a:gd name="connsiteX41-2055" fmla="*/ 4976 w 10000"/>
                <a:gd name="connsiteY41-2056" fmla="*/ 9630 h 9816"/>
                <a:gd name="connsiteX42-2057" fmla="*/ 4976 w 10000"/>
                <a:gd name="connsiteY42-2058" fmla="*/ 9444 h 9816"/>
                <a:gd name="connsiteX43-2059" fmla="*/ 4976 w 10000"/>
                <a:gd name="connsiteY43-2060" fmla="*/ 9258 h 9816"/>
                <a:gd name="connsiteX44-2061" fmla="*/ 4589 w 10000"/>
                <a:gd name="connsiteY44-2062" fmla="*/ 8885 h 9816"/>
                <a:gd name="connsiteX45-2063" fmla="*/ 4203 w 10000"/>
                <a:gd name="connsiteY45-2064" fmla="*/ 8515 h 9816"/>
                <a:gd name="connsiteX46-2065" fmla="*/ 3430 w 10000"/>
                <a:gd name="connsiteY46-2066" fmla="*/ 7956 h 9816"/>
                <a:gd name="connsiteX47-2067" fmla="*/ 2271 w 10000"/>
                <a:gd name="connsiteY47-2068" fmla="*/ 7608 h 9816"/>
                <a:gd name="connsiteX48-2069" fmla="*/ 2271 w 10000"/>
                <a:gd name="connsiteY48-2070" fmla="*/ 7608 h 9816"/>
                <a:gd name="connsiteX0-2071" fmla="*/ 2271 w 10000"/>
                <a:gd name="connsiteY0-2072" fmla="*/ 7751 h 10000"/>
                <a:gd name="connsiteX1-2073" fmla="*/ 1159 w 10000"/>
                <a:gd name="connsiteY1-2074" fmla="*/ 7370 h 10000"/>
                <a:gd name="connsiteX2-2075" fmla="*/ 386 w 10000"/>
                <a:gd name="connsiteY2-2076" fmla="*/ 7180 h 10000"/>
                <a:gd name="connsiteX3-2077" fmla="*/ 386 w 10000"/>
                <a:gd name="connsiteY3-2078" fmla="*/ 6991 h 10000"/>
                <a:gd name="connsiteX4-2079" fmla="*/ 0 w 10000"/>
                <a:gd name="connsiteY4-2080" fmla="*/ 6802 h 10000"/>
                <a:gd name="connsiteX5-2081" fmla="*/ 386 w 10000"/>
                <a:gd name="connsiteY5-2082" fmla="*/ 6802 h 10000"/>
                <a:gd name="connsiteX6-2083" fmla="*/ 773 w 10000"/>
                <a:gd name="connsiteY6-2084" fmla="*/ 6802 h 10000"/>
                <a:gd name="connsiteX7-2085" fmla="*/ 1932 w 10000"/>
                <a:gd name="connsiteY7-2086" fmla="*/ 6991 h 10000"/>
                <a:gd name="connsiteX8-2087" fmla="*/ 3043 w 10000"/>
                <a:gd name="connsiteY8-2088" fmla="*/ 6991 h 10000"/>
                <a:gd name="connsiteX9-2089" fmla="*/ 4203 w 10000"/>
                <a:gd name="connsiteY9-2090" fmla="*/ 7180 h 10000"/>
                <a:gd name="connsiteX10-2091" fmla="*/ 4976 w 10000"/>
                <a:gd name="connsiteY10-2092" fmla="*/ 7370 h 10000"/>
                <a:gd name="connsiteX11-2093" fmla="*/ 5749 w 10000"/>
                <a:gd name="connsiteY11-2094" fmla="*/ 7370 h 10000"/>
                <a:gd name="connsiteX12-2095" fmla="*/ 6135 w 10000"/>
                <a:gd name="connsiteY12-2096" fmla="*/ 7370 h 10000"/>
                <a:gd name="connsiteX13-2097" fmla="*/ 6522 w 10000"/>
                <a:gd name="connsiteY13-2098" fmla="*/ 7180 h 10000"/>
                <a:gd name="connsiteX14-2099" fmla="*/ 6522 w 10000"/>
                <a:gd name="connsiteY14-2100" fmla="*/ 6802 h 10000"/>
                <a:gd name="connsiteX15-2101" fmla="*/ 6908 w 10000"/>
                <a:gd name="connsiteY15-2102" fmla="*/ 6231 h 10000"/>
                <a:gd name="connsiteX16-2103" fmla="*/ 6908 w 10000"/>
                <a:gd name="connsiteY16-2104" fmla="*/ 5663 h 10000"/>
                <a:gd name="connsiteX17-2105" fmla="*/ 7295 w 10000"/>
                <a:gd name="connsiteY17-2106" fmla="*/ 4905 h 10000"/>
                <a:gd name="connsiteX18-2107" fmla="*/ 7295 w 10000"/>
                <a:gd name="connsiteY18-2108" fmla="*/ 3957 h 10000"/>
                <a:gd name="connsiteX19-2109" fmla="*/ 7295 w 10000"/>
                <a:gd name="connsiteY19-2110" fmla="*/ 2843 h 10000"/>
                <a:gd name="connsiteX20-2111" fmla="*/ 6908 w 10000"/>
                <a:gd name="connsiteY20-2112" fmla="*/ 1895 h 10000"/>
                <a:gd name="connsiteX21-2113" fmla="*/ 6908 w 10000"/>
                <a:gd name="connsiteY21-2114" fmla="*/ 1328 h 10000"/>
                <a:gd name="connsiteX22-2115" fmla="*/ 9227 w 10000"/>
                <a:gd name="connsiteY22-2116" fmla="*/ 0 h 10000"/>
                <a:gd name="connsiteX23-2117" fmla="*/ 9614 w 10000"/>
                <a:gd name="connsiteY23-2118" fmla="*/ 758 h 10000"/>
                <a:gd name="connsiteX24-2119" fmla="*/ 9614 w 10000"/>
                <a:gd name="connsiteY24-2120" fmla="*/ 1895 h 10000"/>
                <a:gd name="connsiteX25-2121" fmla="*/ 9614 w 10000"/>
                <a:gd name="connsiteY25-2122" fmla="*/ 2843 h 10000"/>
                <a:gd name="connsiteX26-2123" fmla="*/ 10000 w 10000"/>
                <a:gd name="connsiteY26-2124" fmla="*/ 3957 h 10000"/>
                <a:gd name="connsiteX27-2125" fmla="*/ 10000 w 10000"/>
                <a:gd name="connsiteY27-2126" fmla="*/ 4905 h 10000"/>
                <a:gd name="connsiteX28-2127" fmla="*/ 10000 w 10000"/>
                <a:gd name="connsiteY28-2128" fmla="*/ 5663 h 10000"/>
                <a:gd name="connsiteX29-2129" fmla="*/ 9614 w 10000"/>
                <a:gd name="connsiteY29-2130" fmla="*/ 6421 h 10000"/>
                <a:gd name="connsiteX30-2131" fmla="*/ 9614 w 10000"/>
                <a:gd name="connsiteY30-2132" fmla="*/ 6991 h 10000"/>
                <a:gd name="connsiteX31-2133" fmla="*/ 9227 w 10000"/>
                <a:gd name="connsiteY31-2134" fmla="*/ 7558 h 10000"/>
                <a:gd name="connsiteX32-2135" fmla="*/ 8841 w 10000"/>
                <a:gd name="connsiteY32-2136" fmla="*/ 8105 h 10000"/>
                <a:gd name="connsiteX33-2137" fmla="*/ 8841 w 10000"/>
                <a:gd name="connsiteY33-2138" fmla="*/ 8484 h 10000"/>
                <a:gd name="connsiteX34-2139" fmla="*/ 8454 w 10000"/>
                <a:gd name="connsiteY34-2140" fmla="*/ 8861 h 10000"/>
                <a:gd name="connsiteX35-2141" fmla="*/ 7681 w 10000"/>
                <a:gd name="connsiteY35-2142" fmla="*/ 9242 h 10000"/>
                <a:gd name="connsiteX36-2143" fmla="*/ 7295 w 10000"/>
                <a:gd name="connsiteY36-2144" fmla="*/ 9432 h 10000"/>
                <a:gd name="connsiteX37-2145" fmla="*/ 6522 w 10000"/>
                <a:gd name="connsiteY37-2146" fmla="*/ 9811 h 10000"/>
                <a:gd name="connsiteX38-2147" fmla="*/ 5749 w 10000"/>
                <a:gd name="connsiteY38-2148" fmla="*/ 10000 h 10000"/>
                <a:gd name="connsiteX39-2149" fmla="*/ 5362 w 10000"/>
                <a:gd name="connsiteY39-2150" fmla="*/ 10000 h 10000"/>
                <a:gd name="connsiteX40-2151" fmla="*/ 4976 w 10000"/>
                <a:gd name="connsiteY40-2152" fmla="*/ 9811 h 10000"/>
                <a:gd name="connsiteX41-2153" fmla="*/ 4976 w 10000"/>
                <a:gd name="connsiteY41-2154" fmla="*/ 9621 h 10000"/>
                <a:gd name="connsiteX42-2155" fmla="*/ 4976 w 10000"/>
                <a:gd name="connsiteY42-2156" fmla="*/ 9432 h 10000"/>
                <a:gd name="connsiteX43-2157" fmla="*/ 4589 w 10000"/>
                <a:gd name="connsiteY43-2158" fmla="*/ 9052 h 10000"/>
                <a:gd name="connsiteX44-2159" fmla="*/ 4203 w 10000"/>
                <a:gd name="connsiteY44-2160" fmla="*/ 8675 h 10000"/>
                <a:gd name="connsiteX45-2161" fmla="*/ 3430 w 10000"/>
                <a:gd name="connsiteY45-2162" fmla="*/ 8105 h 10000"/>
                <a:gd name="connsiteX46-2163" fmla="*/ 2271 w 10000"/>
                <a:gd name="connsiteY46-2164" fmla="*/ 7751 h 10000"/>
                <a:gd name="connsiteX47-2165" fmla="*/ 2271 w 10000"/>
                <a:gd name="connsiteY47-2166" fmla="*/ 7751 h 10000"/>
                <a:gd name="connsiteX0-2167" fmla="*/ 2271 w 10000"/>
                <a:gd name="connsiteY0-2168" fmla="*/ 6993 h 9242"/>
                <a:gd name="connsiteX1-2169" fmla="*/ 1159 w 10000"/>
                <a:gd name="connsiteY1-2170" fmla="*/ 6612 h 9242"/>
                <a:gd name="connsiteX2-2171" fmla="*/ 386 w 10000"/>
                <a:gd name="connsiteY2-2172" fmla="*/ 6422 h 9242"/>
                <a:gd name="connsiteX3-2173" fmla="*/ 386 w 10000"/>
                <a:gd name="connsiteY3-2174" fmla="*/ 6233 h 9242"/>
                <a:gd name="connsiteX4-2175" fmla="*/ 0 w 10000"/>
                <a:gd name="connsiteY4-2176" fmla="*/ 6044 h 9242"/>
                <a:gd name="connsiteX5-2177" fmla="*/ 386 w 10000"/>
                <a:gd name="connsiteY5-2178" fmla="*/ 6044 h 9242"/>
                <a:gd name="connsiteX6-2179" fmla="*/ 773 w 10000"/>
                <a:gd name="connsiteY6-2180" fmla="*/ 6044 h 9242"/>
                <a:gd name="connsiteX7-2181" fmla="*/ 1932 w 10000"/>
                <a:gd name="connsiteY7-2182" fmla="*/ 6233 h 9242"/>
                <a:gd name="connsiteX8-2183" fmla="*/ 3043 w 10000"/>
                <a:gd name="connsiteY8-2184" fmla="*/ 6233 h 9242"/>
                <a:gd name="connsiteX9-2185" fmla="*/ 4203 w 10000"/>
                <a:gd name="connsiteY9-2186" fmla="*/ 6422 h 9242"/>
                <a:gd name="connsiteX10-2187" fmla="*/ 4976 w 10000"/>
                <a:gd name="connsiteY10-2188" fmla="*/ 6612 h 9242"/>
                <a:gd name="connsiteX11-2189" fmla="*/ 5749 w 10000"/>
                <a:gd name="connsiteY11-2190" fmla="*/ 6612 h 9242"/>
                <a:gd name="connsiteX12-2191" fmla="*/ 6135 w 10000"/>
                <a:gd name="connsiteY12-2192" fmla="*/ 6612 h 9242"/>
                <a:gd name="connsiteX13-2193" fmla="*/ 6522 w 10000"/>
                <a:gd name="connsiteY13-2194" fmla="*/ 6422 h 9242"/>
                <a:gd name="connsiteX14-2195" fmla="*/ 6522 w 10000"/>
                <a:gd name="connsiteY14-2196" fmla="*/ 6044 h 9242"/>
                <a:gd name="connsiteX15-2197" fmla="*/ 6908 w 10000"/>
                <a:gd name="connsiteY15-2198" fmla="*/ 5473 h 9242"/>
                <a:gd name="connsiteX16-2199" fmla="*/ 6908 w 10000"/>
                <a:gd name="connsiteY16-2200" fmla="*/ 4905 h 9242"/>
                <a:gd name="connsiteX17-2201" fmla="*/ 7295 w 10000"/>
                <a:gd name="connsiteY17-2202" fmla="*/ 4147 h 9242"/>
                <a:gd name="connsiteX18-2203" fmla="*/ 7295 w 10000"/>
                <a:gd name="connsiteY18-2204" fmla="*/ 3199 h 9242"/>
                <a:gd name="connsiteX19-2205" fmla="*/ 7295 w 10000"/>
                <a:gd name="connsiteY19-2206" fmla="*/ 2085 h 9242"/>
                <a:gd name="connsiteX20-2207" fmla="*/ 6908 w 10000"/>
                <a:gd name="connsiteY20-2208" fmla="*/ 1137 h 9242"/>
                <a:gd name="connsiteX21-2209" fmla="*/ 6908 w 10000"/>
                <a:gd name="connsiteY21-2210" fmla="*/ 570 h 9242"/>
                <a:gd name="connsiteX22-2211" fmla="*/ 9614 w 10000"/>
                <a:gd name="connsiteY22-2212" fmla="*/ 0 h 9242"/>
                <a:gd name="connsiteX23-2213" fmla="*/ 9614 w 10000"/>
                <a:gd name="connsiteY23-2214" fmla="*/ 1137 h 9242"/>
                <a:gd name="connsiteX24-2215" fmla="*/ 9614 w 10000"/>
                <a:gd name="connsiteY24-2216" fmla="*/ 2085 h 9242"/>
                <a:gd name="connsiteX25-2217" fmla="*/ 10000 w 10000"/>
                <a:gd name="connsiteY25-2218" fmla="*/ 3199 h 9242"/>
                <a:gd name="connsiteX26-2219" fmla="*/ 10000 w 10000"/>
                <a:gd name="connsiteY26-2220" fmla="*/ 4147 h 9242"/>
                <a:gd name="connsiteX27-2221" fmla="*/ 10000 w 10000"/>
                <a:gd name="connsiteY27-2222" fmla="*/ 4905 h 9242"/>
                <a:gd name="connsiteX28-2223" fmla="*/ 9614 w 10000"/>
                <a:gd name="connsiteY28-2224" fmla="*/ 5663 h 9242"/>
                <a:gd name="connsiteX29-2225" fmla="*/ 9614 w 10000"/>
                <a:gd name="connsiteY29-2226" fmla="*/ 6233 h 9242"/>
                <a:gd name="connsiteX30-2227" fmla="*/ 9227 w 10000"/>
                <a:gd name="connsiteY30-2228" fmla="*/ 6800 h 9242"/>
                <a:gd name="connsiteX31-2229" fmla="*/ 8841 w 10000"/>
                <a:gd name="connsiteY31-2230" fmla="*/ 7347 h 9242"/>
                <a:gd name="connsiteX32-2231" fmla="*/ 8841 w 10000"/>
                <a:gd name="connsiteY32-2232" fmla="*/ 7726 h 9242"/>
                <a:gd name="connsiteX33-2233" fmla="*/ 8454 w 10000"/>
                <a:gd name="connsiteY33-2234" fmla="*/ 8103 h 9242"/>
                <a:gd name="connsiteX34-2235" fmla="*/ 7681 w 10000"/>
                <a:gd name="connsiteY34-2236" fmla="*/ 8484 h 9242"/>
                <a:gd name="connsiteX35-2237" fmla="*/ 7295 w 10000"/>
                <a:gd name="connsiteY35-2238" fmla="*/ 8674 h 9242"/>
                <a:gd name="connsiteX36-2239" fmla="*/ 6522 w 10000"/>
                <a:gd name="connsiteY36-2240" fmla="*/ 9053 h 9242"/>
                <a:gd name="connsiteX37-2241" fmla="*/ 5749 w 10000"/>
                <a:gd name="connsiteY37-2242" fmla="*/ 9242 h 9242"/>
                <a:gd name="connsiteX38-2243" fmla="*/ 5362 w 10000"/>
                <a:gd name="connsiteY38-2244" fmla="*/ 9242 h 9242"/>
                <a:gd name="connsiteX39-2245" fmla="*/ 4976 w 10000"/>
                <a:gd name="connsiteY39-2246" fmla="*/ 9053 h 9242"/>
                <a:gd name="connsiteX40-2247" fmla="*/ 4976 w 10000"/>
                <a:gd name="connsiteY40-2248" fmla="*/ 8863 h 9242"/>
                <a:gd name="connsiteX41-2249" fmla="*/ 4976 w 10000"/>
                <a:gd name="connsiteY41-2250" fmla="*/ 8674 h 9242"/>
                <a:gd name="connsiteX42-2251" fmla="*/ 4589 w 10000"/>
                <a:gd name="connsiteY42-2252" fmla="*/ 8294 h 9242"/>
                <a:gd name="connsiteX43-2253" fmla="*/ 4203 w 10000"/>
                <a:gd name="connsiteY43-2254" fmla="*/ 7917 h 9242"/>
                <a:gd name="connsiteX44-2255" fmla="*/ 3430 w 10000"/>
                <a:gd name="connsiteY44-2256" fmla="*/ 7347 h 9242"/>
                <a:gd name="connsiteX45-2257" fmla="*/ 2271 w 10000"/>
                <a:gd name="connsiteY45-2258" fmla="*/ 6993 h 9242"/>
                <a:gd name="connsiteX46-2259" fmla="*/ 2271 w 10000"/>
                <a:gd name="connsiteY46-2260" fmla="*/ 6993 h 9242"/>
                <a:gd name="connsiteX0-2261" fmla="*/ 2271 w 10000"/>
                <a:gd name="connsiteY0-2262" fmla="*/ 6950 h 9383"/>
                <a:gd name="connsiteX1-2263" fmla="*/ 1159 w 10000"/>
                <a:gd name="connsiteY1-2264" fmla="*/ 6537 h 9383"/>
                <a:gd name="connsiteX2-2265" fmla="*/ 386 w 10000"/>
                <a:gd name="connsiteY2-2266" fmla="*/ 6332 h 9383"/>
                <a:gd name="connsiteX3-2267" fmla="*/ 386 w 10000"/>
                <a:gd name="connsiteY3-2268" fmla="*/ 6127 h 9383"/>
                <a:gd name="connsiteX4-2269" fmla="*/ 0 w 10000"/>
                <a:gd name="connsiteY4-2270" fmla="*/ 5923 h 9383"/>
                <a:gd name="connsiteX5-2271" fmla="*/ 386 w 10000"/>
                <a:gd name="connsiteY5-2272" fmla="*/ 5923 h 9383"/>
                <a:gd name="connsiteX6-2273" fmla="*/ 773 w 10000"/>
                <a:gd name="connsiteY6-2274" fmla="*/ 5923 h 9383"/>
                <a:gd name="connsiteX7-2275" fmla="*/ 1932 w 10000"/>
                <a:gd name="connsiteY7-2276" fmla="*/ 6127 h 9383"/>
                <a:gd name="connsiteX8-2277" fmla="*/ 3043 w 10000"/>
                <a:gd name="connsiteY8-2278" fmla="*/ 6127 h 9383"/>
                <a:gd name="connsiteX9-2279" fmla="*/ 4203 w 10000"/>
                <a:gd name="connsiteY9-2280" fmla="*/ 6332 h 9383"/>
                <a:gd name="connsiteX10-2281" fmla="*/ 4976 w 10000"/>
                <a:gd name="connsiteY10-2282" fmla="*/ 6537 h 9383"/>
                <a:gd name="connsiteX11-2283" fmla="*/ 5749 w 10000"/>
                <a:gd name="connsiteY11-2284" fmla="*/ 6537 h 9383"/>
                <a:gd name="connsiteX12-2285" fmla="*/ 6135 w 10000"/>
                <a:gd name="connsiteY12-2286" fmla="*/ 6537 h 9383"/>
                <a:gd name="connsiteX13-2287" fmla="*/ 6522 w 10000"/>
                <a:gd name="connsiteY13-2288" fmla="*/ 6332 h 9383"/>
                <a:gd name="connsiteX14-2289" fmla="*/ 6522 w 10000"/>
                <a:gd name="connsiteY14-2290" fmla="*/ 5923 h 9383"/>
                <a:gd name="connsiteX15-2291" fmla="*/ 6908 w 10000"/>
                <a:gd name="connsiteY15-2292" fmla="*/ 5305 h 9383"/>
                <a:gd name="connsiteX16-2293" fmla="*/ 6908 w 10000"/>
                <a:gd name="connsiteY16-2294" fmla="*/ 4690 h 9383"/>
                <a:gd name="connsiteX17-2295" fmla="*/ 7295 w 10000"/>
                <a:gd name="connsiteY17-2296" fmla="*/ 3870 h 9383"/>
                <a:gd name="connsiteX18-2297" fmla="*/ 7295 w 10000"/>
                <a:gd name="connsiteY18-2298" fmla="*/ 2844 h 9383"/>
                <a:gd name="connsiteX19-2299" fmla="*/ 7295 w 10000"/>
                <a:gd name="connsiteY19-2300" fmla="*/ 1639 h 9383"/>
                <a:gd name="connsiteX20-2301" fmla="*/ 6908 w 10000"/>
                <a:gd name="connsiteY20-2302" fmla="*/ 613 h 9383"/>
                <a:gd name="connsiteX21-2303" fmla="*/ 6908 w 10000"/>
                <a:gd name="connsiteY21-2304" fmla="*/ 0 h 9383"/>
                <a:gd name="connsiteX22-2305" fmla="*/ 9614 w 10000"/>
                <a:gd name="connsiteY22-2306" fmla="*/ 613 h 9383"/>
                <a:gd name="connsiteX23-2307" fmla="*/ 9614 w 10000"/>
                <a:gd name="connsiteY23-2308" fmla="*/ 1639 h 9383"/>
                <a:gd name="connsiteX24-2309" fmla="*/ 10000 w 10000"/>
                <a:gd name="connsiteY24-2310" fmla="*/ 2844 h 9383"/>
                <a:gd name="connsiteX25-2311" fmla="*/ 10000 w 10000"/>
                <a:gd name="connsiteY25-2312" fmla="*/ 3870 h 9383"/>
                <a:gd name="connsiteX26-2313" fmla="*/ 10000 w 10000"/>
                <a:gd name="connsiteY26-2314" fmla="*/ 4690 h 9383"/>
                <a:gd name="connsiteX27-2315" fmla="*/ 9614 w 10000"/>
                <a:gd name="connsiteY27-2316" fmla="*/ 5510 h 9383"/>
                <a:gd name="connsiteX28-2317" fmla="*/ 9614 w 10000"/>
                <a:gd name="connsiteY28-2318" fmla="*/ 6127 h 9383"/>
                <a:gd name="connsiteX29-2319" fmla="*/ 9227 w 10000"/>
                <a:gd name="connsiteY29-2320" fmla="*/ 6741 h 9383"/>
                <a:gd name="connsiteX30-2321" fmla="*/ 8841 w 10000"/>
                <a:gd name="connsiteY30-2322" fmla="*/ 7333 h 9383"/>
                <a:gd name="connsiteX31-2323" fmla="*/ 8841 w 10000"/>
                <a:gd name="connsiteY31-2324" fmla="*/ 7743 h 9383"/>
                <a:gd name="connsiteX32-2325" fmla="*/ 8454 w 10000"/>
                <a:gd name="connsiteY32-2326" fmla="*/ 8151 h 9383"/>
                <a:gd name="connsiteX33-2327" fmla="*/ 7681 w 10000"/>
                <a:gd name="connsiteY33-2328" fmla="*/ 8563 h 9383"/>
                <a:gd name="connsiteX34-2329" fmla="*/ 7295 w 10000"/>
                <a:gd name="connsiteY34-2330" fmla="*/ 8768 h 9383"/>
                <a:gd name="connsiteX35-2331" fmla="*/ 6522 w 10000"/>
                <a:gd name="connsiteY35-2332" fmla="*/ 9178 h 9383"/>
                <a:gd name="connsiteX36-2333" fmla="*/ 5749 w 10000"/>
                <a:gd name="connsiteY36-2334" fmla="*/ 9383 h 9383"/>
                <a:gd name="connsiteX37-2335" fmla="*/ 5362 w 10000"/>
                <a:gd name="connsiteY37-2336" fmla="*/ 9383 h 9383"/>
                <a:gd name="connsiteX38-2337" fmla="*/ 4976 w 10000"/>
                <a:gd name="connsiteY38-2338" fmla="*/ 9178 h 9383"/>
                <a:gd name="connsiteX39-2339" fmla="*/ 4976 w 10000"/>
                <a:gd name="connsiteY39-2340" fmla="*/ 8973 h 9383"/>
                <a:gd name="connsiteX40-2341" fmla="*/ 4976 w 10000"/>
                <a:gd name="connsiteY40-2342" fmla="*/ 8768 h 9383"/>
                <a:gd name="connsiteX41-2343" fmla="*/ 4589 w 10000"/>
                <a:gd name="connsiteY41-2344" fmla="*/ 8357 h 9383"/>
                <a:gd name="connsiteX42-2345" fmla="*/ 4203 w 10000"/>
                <a:gd name="connsiteY42-2346" fmla="*/ 7949 h 9383"/>
                <a:gd name="connsiteX43-2347" fmla="*/ 3430 w 10000"/>
                <a:gd name="connsiteY43-2348" fmla="*/ 7333 h 9383"/>
                <a:gd name="connsiteX44-2349" fmla="*/ 2271 w 10000"/>
                <a:gd name="connsiteY44-2350" fmla="*/ 6950 h 9383"/>
                <a:gd name="connsiteX45-2351" fmla="*/ 2271 w 10000"/>
                <a:gd name="connsiteY45-2352" fmla="*/ 6950 h 9383"/>
                <a:gd name="connsiteX0-2353" fmla="*/ 2271 w 10000"/>
                <a:gd name="connsiteY0-2354" fmla="*/ 7407 h 10000"/>
                <a:gd name="connsiteX1-2355" fmla="*/ 1159 w 10000"/>
                <a:gd name="connsiteY1-2356" fmla="*/ 6967 h 10000"/>
                <a:gd name="connsiteX2-2357" fmla="*/ 386 w 10000"/>
                <a:gd name="connsiteY2-2358" fmla="*/ 6748 h 10000"/>
                <a:gd name="connsiteX3-2359" fmla="*/ 386 w 10000"/>
                <a:gd name="connsiteY3-2360" fmla="*/ 6530 h 10000"/>
                <a:gd name="connsiteX4-2361" fmla="*/ 0 w 10000"/>
                <a:gd name="connsiteY4-2362" fmla="*/ 6312 h 10000"/>
                <a:gd name="connsiteX5-2363" fmla="*/ 386 w 10000"/>
                <a:gd name="connsiteY5-2364" fmla="*/ 6312 h 10000"/>
                <a:gd name="connsiteX6-2365" fmla="*/ 773 w 10000"/>
                <a:gd name="connsiteY6-2366" fmla="*/ 6312 h 10000"/>
                <a:gd name="connsiteX7-2367" fmla="*/ 1932 w 10000"/>
                <a:gd name="connsiteY7-2368" fmla="*/ 6530 h 10000"/>
                <a:gd name="connsiteX8-2369" fmla="*/ 3043 w 10000"/>
                <a:gd name="connsiteY8-2370" fmla="*/ 6530 h 10000"/>
                <a:gd name="connsiteX9-2371" fmla="*/ 4203 w 10000"/>
                <a:gd name="connsiteY9-2372" fmla="*/ 6748 h 10000"/>
                <a:gd name="connsiteX10-2373" fmla="*/ 4976 w 10000"/>
                <a:gd name="connsiteY10-2374" fmla="*/ 6967 h 10000"/>
                <a:gd name="connsiteX11-2375" fmla="*/ 5749 w 10000"/>
                <a:gd name="connsiteY11-2376" fmla="*/ 6967 h 10000"/>
                <a:gd name="connsiteX12-2377" fmla="*/ 6135 w 10000"/>
                <a:gd name="connsiteY12-2378" fmla="*/ 6967 h 10000"/>
                <a:gd name="connsiteX13-2379" fmla="*/ 6522 w 10000"/>
                <a:gd name="connsiteY13-2380" fmla="*/ 6748 h 10000"/>
                <a:gd name="connsiteX14-2381" fmla="*/ 6522 w 10000"/>
                <a:gd name="connsiteY14-2382" fmla="*/ 6312 h 10000"/>
                <a:gd name="connsiteX15-2383" fmla="*/ 6908 w 10000"/>
                <a:gd name="connsiteY15-2384" fmla="*/ 5654 h 10000"/>
                <a:gd name="connsiteX16-2385" fmla="*/ 6908 w 10000"/>
                <a:gd name="connsiteY16-2386" fmla="*/ 4998 h 10000"/>
                <a:gd name="connsiteX17-2387" fmla="*/ 7295 w 10000"/>
                <a:gd name="connsiteY17-2388" fmla="*/ 4124 h 10000"/>
                <a:gd name="connsiteX18-2389" fmla="*/ 7295 w 10000"/>
                <a:gd name="connsiteY18-2390" fmla="*/ 3031 h 10000"/>
                <a:gd name="connsiteX19-2391" fmla="*/ 7295 w 10000"/>
                <a:gd name="connsiteY19-2392" fmla="*/ 1747 h 10000"/>
                <a:gd name="connsiteX20-2393" fmla="*/ 6908 w 10000"/>
                <a:gd name="connsiteY20-2394" fmla="*/ 653 h 10000"/>
                <a:gd name="connsiteX21-2395" fmla="*/ 6908 w 10000"/>
                <a:gd name="connsiteY21-2396" fmla="*/ 0 h 10000"/>
                <a:gd name="connsiteX22-2397" fmla="*/ 9614 w 10000"/>
                <a:gd name="connsiteY22-2398" fmla="*/ 1747 h 10000"/>
                <a:gd name="connsiteX23-2399" fmla="*/ 10000 w 10000"/>
                <a:gd name="connsiteY23-2400" fmla="*/ 3031 h 10000"/>
                <a:gd name="connsiteX24-2401" fmla="*/ 10000 w 10000"/>
                <a:gd name="connsiteY24-2402" fmla="*/ 4124 h 10000"/>
                <a:gd name="connsiteX25-2403" fmla="*/ 10000 w 10000"/>
                <a:gd name="connsiteY25-2404" fmla="*/ 4998 h 10000"/>
                <a:gd name="connsiteX26-2405" fmla="*/ 9614 w 10000"/>
                <a:gd name="connsiteY26-2406" fmla="*/ 5872 h 10000"/>
                <a:gd name="connsiteX27-2407" fmla="*/ 9614 w 10000"/>
                <a:gd name="connsiteY27-2408" fmla="*/ 6530 h 10000"/>
                <a:gd name="connsiteX28-2409" fmla="*/ 9227 w 10000"/>
                <a:gd name="connsiteY28-2410" fmla="*/ 7184 h 10000"/>
                <a:gd name="connsiteX29-2411" fmla="*/ 8841 w 10000"/>
                <a:gd name="connsiteY29-2412" fmla="*/ 7815 h 10000"/>
                <a:gd name="connsiteX30-2413" fmla="*/ 8841 w 10000"/>
                <a:gd name="connsiteY30-2414" fmla="*/ 8252 h 10000"/>
                <a:gd name="connsiteX31-2415" fmla="*/ 8454 w 10000"/>
                <a:gd name="connsiteY31-2416" fmla="*/ 8687 h 10000"/>
                <a:gd name="connsiteX32-2417" fmla="*/ 7681 w 10000"/>
                <a:gd name="connsiteY32-2418" fmla="*/ 9126 h 10000"/>
                <a:gd name="connsiteX33-2419" fmla="*/ 7295 w 10000"/>
                <a:gd name="connsiteY33-2420" fmla="*/ 9345 h 10000"/>
                <a:gd name="connsiteX34-2421" fmla="*/ 6522 w 10000"/>
                <a:gd name="connsiteY34-2422" fmla="*/ 9782 h 10000"/>
                <a:gd name="connsiteX35-2423" fmla="*/ 5749 w 10000"/>
                <a:gd name="connsiteY35-2424" fmla="*/ 10000 h 10000"/>
                <a:gd name="connsiteX36-2425" fmla="*/ 5362 w 10000"/>
                <a:gd name="connsiteY36-2426" fmla="*/ 10000 h 10000"/>
                <a:gd name="connsiteX37-2427" fmla="*/ 4976 w 10000"/>
                <a:gd name="connsiteY37-2428" fmla="*/ 9782 h 10000"/>
                <a:gd name="connsiteX38-2429" fmla="*/ 4976 w 10000"/>
                <a:gd name="connsiteY38-2430" fmla="*/ 9563 h 10000"/>
                <a:gd name="connsiteX39-2431" fmla="*/ 4976 w 10000"/>
                <a:gd name="connsiteY39-2432" fmla="*/ 9345 h 10000"/>
                <a:gd name="connsiteX40-2433" fmla="*/ 4589 w 10000"/>
                <a:gd name="connsiteY40-2434" fmla="*/ 8907 h 10000"/>
                <a:gd name="connsiteX41-2435" fmla="*/ 4203 w 10000"/>
                <a:gd name="connsiteY41-2436" fmla="*/ 8472 h 10000"/>
                <a:gd name="connsiteX42-2437" fmla="*/ 3430 w 10000"/>
                <a:gd name="connsiteY42-2438" fmla="*/ 7815 h 10000"/>
                <a:gd name="connsiteX43-2439" fmla="*/ 2271 w 10000"/>
                <a:gd name="connsiteY43-2440" fmla="*/ 7407 h 10000"/>
                <a:gd name="connsiteX44-2441" fmla="*/ 2271 w 10000"/>
                <a:gd name="connsiteY44-2442" fmla="*/ 7407 h 10000"/>
                <a:gd name="connsiteX0-2443" fmla="*/ 2271 w 10000"/>
                <a:gd name="connsiteY0-2444" fmla="*/ 7407 h 10000"/>
                <a:gd name="connsiteX1-2445" fmla="*/ 1159 w 10000"/>
                <a:gd name="connsiteY1-2446" fmla="*/ 6967 h 10000"/>
                <a:gd name="connsiteX2-2447" fmla="*/ 386 w 10000"/>
                <a:gd name="connsiteY2-2448" fmla="*/ 6748 h 10000"/>
                <a:gd name="connsiteX3-2449" fmla="*/ 386 w 10000"/>
                <a:gd name="connsiteY3-2450" fmla="*/ 6530 h 10000"/>
                <a:gd name="connsiteX4-2451" fmla="*/ 0 w 10000"/>
                <a:gd name="connsiteY4-2452" fmla="*/ 6312 h 10000"/>
                <a:gd name="connsiteX5-2453" fmla="*/ 386 w 10000"/>
                <a:gd name="connsiteY5-2454" fmla="*/ 6312 h 10000"/>
                <a:gd name="connsiteX6-2455" fmla="*/ 773 w 10000"/>
                <a:gd name="connsiteY6-2456" fmla="*/ 6312 h 10000"/>
                <a:gd name="connsiteX7-2457" fmla="*/ 1932 w 10000"/>
                <a:gd name="connsiteY7-2458" fmla="*/ 6530 h 10000"/>
                <a:gd name="connsiteX8-2459" fmla="*/ 3043 w 10000"/>
                <a:gd name="connsiteY8-2460" fmla="*/ 6530 h 10000"/>
                <a:gd name="connsiteX9-2461" fmla="*/ 4203 w 10000"/>
                <a:gd name="connsiteY9-2462" fmla="*/ 6748 h 10000"/>
                <a:gd name="connsiteX10-2463" fmla="*/ 4976 w 10000"/>
                <a:gd name="connsiteY10-2464" fmla="*/ 6967 h 10000"/>
                <a:gd name="connsiteX11-2465" fmla="*/ 5749 w 10000"/>
                <a:gd name="connsiteY11-2466" fmla="*/ 6967 h 10000"/>
                <a:gd name="connsiteX12-2467" fmla="*/ 6135 w 10000"/>
                <a:gd name="connsiteY12-2468" fmla="*/ 6967 h 10000"/>
                <a:gd name="connsiteX13-2469" fmla="*/ 6522 w 10000"/>
                <a:gd name="connsiteY13-2470" fmla="*/ 6748 h 10000"/>
                <a:gd name="connsiteX14-2471" fmla="*/ 6522 w 10000"/>
                <a:gd name="connsiteY14-2472" fmla="*/ 6312 h 10000"/>
                <a:gd name="connsiteX15-2473" fmla="*/ 6908 w 10000"/>
                <a:gd name="connsiteY15-2474" fmla="*/ 5654 h 10000"/>
                <a:gd name="connsiteX16-2475" fmla="*/ 6908 w 10000"/>
                <a:gd name="connsiteY16-2476" fmla="*/ 4998 h 10000"/>
                <a:gd name="connsiteX17-2477" fmla="*/ 7295 w 10000"/>
                <a:gd name="connsiteY17-2478" fmla="*/ 4124 h 10000"/>
                <a:gd name="connsiteX18-2479" fmla="*/ 7295 w 10000"/>
                <a:gd name="connsiteY18-2480" fmla="*/ 3031 h 10000"/>
                <a:gd name="connsiteX19-2481" fmla="*/ 7295 w 10000"/>
                <a:gd name="connsiteY19-2482" fmla="*/ 1747 h 10000"/>
                <a:gd name="connsiteX20-2483" fmla="*/ 6908 w 10000"/>
                <a:gd name="connsiteY20-2484" fmla="*/ 653 h 10000"/>
                <a:gd name="connsiteX21-2485" fmla="*/ 6908 w 10000"/>
                <a:gd name="connsiteY21-2486" fmla="*/ 0 h 10000"/>
                <a:gd name="connsiteX22-2487" fmla="*/ 10000 w 10000"/>
                <a:gd name="connsiteY22-2488" fmla="*/ 3031 h 10000"/>
                <a:gd name="connsiteX23-2489" fmla="*/ 10000 w 10000"/>
                <a:gd name="connsiteY23-2490" fmla="*/ 4124 h 10000"/>
                <a:gd name="connsiteX24-2491" fmla="*/ 10000 w 10000"/>
                <a:gd name="connsiteY24-2492" fmla="*/ 4998 h 10000"/>
                <a:gd name="connsiteX25-2493" fmla="*/ 9614 w 10000"/>
                <a:gd name="connsiteY25-2494" fmla="*/ 5872 h 10000"/>
                <a:gd name="connsiteX26-2495" fmla="*/ 9614 w 10000"/>
                <a:gd name="connsiteY26-2496" fmla="*/ 6530 h 10000"/>
                <a:gd name="connsiteX27-2497" fmla="*/ 9227 w 10000"/>
                <a:gd name="connsiteY27-2498" fmla="*/ 7184 h 10000"/>
                <a:gd name="connsiteX28-2499" fmla="*/ 8841 w 10000"/>
                <a:gd name="connsiteY28-2500" fmla="*/ 7815 h 10000"/>
                <a:gd name="connsiteX29-2501" fmla="*/ 8841 w 10000"/>
                <a:gd name="connsiteY29-2502" fmla="*/ 8252 h 10000"/>
                <a:gd name="connsiteX30-2503" fmla="*/ 8454 w 10000"/>
                <a:gd name="connsiteY30-2504" fmla="*/ 8687 h 10000"/>
                <a:gd name="connsiteX31-2505" fmla="*/ 7681 w 10000"/>
                <a:gd name="connsiteY31-2506" fmla="*/ 9126 h 10000"/>
                <a:gd name="connsiteX32-2507" fmla="*/ 7295 w 10000"/>
                <a:gd name="connsiteY32-2508" fmla="*/ 9345 h 10000"/>
                <a:gd name="connsiteX33-2509" fmla="*/ 6522 w 10000"/>
                <a:gd name="connsiteY33-2510" fmla="*/ 9782 h 10000"/>
                <a:gd name="connsiteX34-2511" fmla="*/ 5749 w 10000"/>
                <a:gd name="connsiteY34-2512" fmla="*/ 10000 h 10000"/>
                <a:gd name="connsiteX35-2513" fmla="*/ 5362 w 10000"/>
                <a:gd name="connsiteY35-2514" fmla="*/ 10000 h 10000"/>
                <a:gd name="connsiteX36-2515" fmla="*/ 4976 w 10000"/>
                <a:gd name="connsiteY36-2516" fmla="*/ 9782 h 10000"/>
                <a:gd name="connsiteX37-2517" fmla="*/ 4976 w 10000"/>
                <a:gd name="connsiteY37-2518" fmla="*/ 9563 h 10000"/>
                <a:gd name="connsiteX38-2519" fmla="*/ 4976 w 10000"/>
                <a:gd name="connsiteY38-2520" fmla="*/ 9345 h 10000"/>
                <a:gd name="connsiteX39-2521" fmla="*/ 4589 w 10000"/>
                <a:gd name="connsiteY39-2522" fmla="*/ 8907 h 10000"/>
                <a:gd name="connsiteX40-2523" fmla="*/ 4203 w 10000"/>
                <a:gd name="connsiteY40-2524" fmla="*/ 8472 h 10000"/>
                <a:gd name="connsiteX41-2525" fmla="*/ 3430 w 10000"/>
                <a:gd name="connsiteY41-2526" fmla="*/ 7815 h 10000"/>
                <a:gd name="connsiteX42-2527" fmla="*/ 2271 w 10000"/>
                <a:gd name="connsiteY42-2528" fmla="*/ 7407 h 10000"/>
                <a:gd name="connsiteX43-2529" fmla="*/ 2271 w 10000"/>
                <a:gd name="connsiteY43-2530" fmla="*/ 7407 h 10000"/>
                <a:gd name="connsiteX0-2531" fmla="*/ 2271 w 10000"/>
                <a:gd name="connsiteY0-2532" fmla="*/ 7407 h 10000"/>
                <a:gd name="connsiteX1-2533" fmla="*/ 1159 w 10000"/>
                <a:gd name="connsiteY1-2534" fmla="*/ 6967 h 10000"/>
                <a:gd name="connsiteX2-2535" fmla="*/ 386 w 10000"/>
                <a:gd name="connsiteY2-2536" fmla="*/ 6748 h 10000"/>
                <a:gd name="connsiteX3-2537" fmla="*/ 386 w 10000"/>
                <a:gd name="connsiteY3-2538" fmla="*/ 6530 h 10000"/>
                <a:gd name="connsiteX4-2539" fmla="*/ 0 w 10000"/>
                <a:gd name="connsiteY4-2540" fmla="*/ 6312 h 10000"/>
                <a:gd name="connsiteX5-2541" fmla="*/ 386 w 10000"/>
                <a:gd name="connsiteY5-2542" fmla="*/ 6312 h 10000"/>
                <a:gd name="connsiteX6-2543" fmla="*/ 773 w 10000"/>
                <a:gd name="connsiteY6-2544" fmla="*/ 6312 h 10000"/>
                <a:gd name="connsiteX7-2545" fmla="*/ 1932 w 10000"/>
                <a:gd name="connsiteY7-2546" fmla="*/ 6530 h 10000"/>
                <a:gd name="connsiteX8-2547" fmla="*/ 3043 w 10000"/>
                <a:gd name="connsiteY8-2548" fmla="*/ 6530 h 10000"/>
                <a:gd name="connsiteX9-2549" fmla="*/ 4203 w 10000"/>
                <a:gd name="connsiteY9-2550" fmla="*/ 6748 h 10000"/>
                <a:gd name="connsiteX10-2551" fmla="*/ 4976 w 10000"/>
                <a:gd name="connsiteY10-2552" fmla="*/ 6967 h 10000"/>
                <a:gd name="connsiteX11-2553" fmla="*/ 5749 w 10000"/>
                <a:gd name="connsiteY11-2554" fmla="*/ 6967 h 10000"/>
                <a:gd name="connsiteX12-2555" fmla="*/ 6135 w 10000"/>
                <a:gd name="connsiteY12-2556" fmla="*/ 6967 h 10000"/>
                <a:gd name="connsiteX13-2557" fmla="*/ 6522 w 10000"/>
                <a:gd name="connsiteY13-2558" fmla="*/ 6748 h 10000"/>
                <a:gd name="connsiteX14-2559" fmla="*/ 6522 w 10000"/>
                <a:gd name="connsiteY14-2560" fmla="*/ 6312 h 10000"/>
                <a:gd name="connsiteX15-2561" fmla="*/ 6908 w 10000"/>
                <a:gd name="connsiteY15-2562" fmla="*/ 5654 h 10000"/>
                <a:gd name="connsiteX16-2563" fmla="*/ 6908 w 10000"/>
                <a:gd name="connsiteY16-2564" fmla="*/ 4998 h 10000"/>
                <a:gd name="connsiteX17-2565" fmla="*/ 7295 w 10000"/>
                <a:gd name="connsiteY17-2566" fmla="*/ 4124 h 10000"/>
                <a:gd name="connsiteX18-2567" fmla="*/ 7295 w 10000"/>
                <a:gd name="connsiteY18-2568" fmla="*/ 3031 h 10000"/>
                <a:gd name="connsiteX19-2569" fmla="*/ 7295 w 10000"/>
                <a:gd name="connsiteY19-2570" fmla="*/ 1747 h 10000"/>
                <a:gd name="connsiteX20-2571" fmla="*/ 6908 w 10000"/>
                <a:gd name="connsiteY20-2572" fmla="*/ 0 h 10000"/>
                <a:gd name="connsiteX21-2573" fmla="*/ 10000 w 10000"/>
                <a:gd name="connsiteY21-2574" fmla="*/ 3031 h 10000"/>
                <a:gd name="connsiteX22-2575" fmla="*/ 10000 w 10000"/>
                <a:gd name="connsiteY22-2576" fmla="*/ 4124 h 10000"/>
                <a:gd name="connsiteX23-2577" fmla="*/ 10000 w 10000"/>
                <a:gd name="connsiteY23-2578" fmla="*/ 4998 h 10000"/>
                <a:gd name="connsiteX24-2579" fmla="*/ 9614 w 10000"/>
                <a:gd name="connsiteY24-2580" fmla="*/ 5872 h 10000"/>
                <a:gd name="connsiteX25-2581" fmla="*/ 9614 w 10000"/>
                <a:gd name="connsiteY25-2582" fmla="*/ 6530 h 10000"/>
                <a:gd name="connsiteX26-2583" fmla="*/ 9227 w 10000"/>
                <a:gd name="connsiteY26-2584" fmla="*/ 7184 h 10000"/>
                <a:gd name="connsiteX27-2585" fmla="*/ 8841 w 10000"/>
                <a:gd name="connsiteY27-2586" fmla="*/ 7815 h 10000"/>
                <a:gd name="connsiteX28-2587" fmla="*/ 8841 w 10000"/>
                <a:gd name="connsiteY28-2588" fmla="*/ 8252 h 10000"/>
                <a:gd name="connsiteX29-2589" fmla="*/ 8454 w 10000"/>
                <a:gd name="connsiteY29-2590" fmla="*/ 8687 h 10000"/>
                <a:gd name="connsiteX30-2591" fmla="*/ 7681 w 10000"/>
                <a:gd name="connsiteY30-2592" fmla="*/ 9126 h 10000"/>
                <a:gd name="connsiteX31-2593" fmla="*/ 7295 w 10000"/>
                <a:gd name="connsiteY31-2594" fmla="*/ 9345 h 10000"/>
                <a:gd name="connsiteX32-2595" fmla="*/ 6522 w 10000"/>
                <a:gd name="connsiteY32-2596" fmla="*/ 9782 h 10000"/>
                <a:gd name="connsiteX33-2597" fmla="*/ 5749 w 10000"/>
                <a:gd name="connsiteY33-2598" fmla="*/ 10000 h 10000"/>
                <a:gd name="connsiteX34-2599" fmla="*/ 5362 w 10000"/>
                <a:gd name="connsiteY34-2600" fmla="*/ 10000 h 10000"/>
                <a:gd name="connsiteX35-2601" fmla="*/ 4976 w 10000"/>
                <a:gd name="connsiteY35-2602" fmla="*/ 9782 h 10000"/>
                <a:gd name="connsiteX36-2603" fmla="*/ 4976 w 10000"/>
                <a:gd name="connsiteY36-2604" fmla="*/ 9563 h 10000"/>
                <a:gd name="connsiteX37-2605" fmla="*/ 4976 w 10000"/>
                <a:gd name="connsiteY37-2606" fmla="*/ 9345 h 10000"/>
                <a:gd name="connsiteX38-2607" fmla="*/ 4589 w 10000"/>
                <a:gd name="connsiteY38-2608" fmla="*/ 8907 h 10000"/>
                <a:gd name="connsiteX39-2609" fmla="*/ 4203 w 10000"/>
                <a:gd name="connsiteY39-2610" fmla="*/ 8472 h 10000"/>
                <a:gd name="connsiteX40-2611" fmla="*/ 3430 w 10000"/>
                <a:gd name="connsiteY40-2612" fmla="*/ 7815 h 10000"/>
                <a:gd name="connsiteX41-2613" fmla="*/ 2271 w 10000"/>
                <a:gd name="connsiteY41-2614" fmla="*/ 7407 h 10000"/>
                <a:gd name="connsiteX42-2615" fmla="*/ 2271 w 10000"/>
                <a:gd name="connsiteY42-2616" fmla="*/ 7407 h 10000"/>
                <a:gd name="connsiteX0-2617" fmla="*/ 2271 w 10000"/>
                <a:gd name="connsiteY0-2618" fmla="*/ 5660 h 8253"/>
                <a:gd name="connsiteX1-2619" fmla="*/ 1159 w 10000"/>
                <a:gd name="connsiteY1-2620" fmla="*/ 5220 h 8253"/>
                <a:gd name="connsiteX2-2621" fmla="*/ 386 w 10000"/>
                <a:gd name="connsiteY2-2622" fmla="*/ 5001 h 8253"/>
                <a:gd name="connsiteX3-2623" fmla="*/ 386 w 10000"/>
                <a:gd name="connsiteY3-2624" fmla="*/ 4783 h 8253"/>
                <a:gd name="connsiteX4-2625" fmla="*/ 0 w 10000"/>
                <a:gd name="connsiteY4-2626" fmla="*/ 4565 h 8253"/>
                <a:gd name="connsiteX5-2627" fmla="*/ 386 w 10000"/>
                <a:gd name="connsiteY5-2628" fmla="*/ 4565 h 8253"/>
                <a:gd name="connsiteX6-2629" fmla="*/ 773 w 10000"/>
                <a:gd name="connsiteY6-2630" fmla="*/ 4565 h 8253"/>
                <a:gd name="connsiteX7-2631" fmla="*/ 1932 w 10000"/>
                <a:gd name="connsiteY7-2632" fmla="*/ 4783 h 8253"/>
                <a:gd name="connsiteX8-2633" fmla="*/ 3043 w 10000"/>
                <a:gd name="connsiteY8-2634" fmla="*/ 4783 h 8253"/>
                <a:gd name="connsiteX9-2635" fmla="*/ 4203 w 10000"/>
                <a:gd name="connsiteY9-2636" fmla="*/ 5001 h 8253"/>
                <a:gd name="connsiteX10-2637" fmla="*/ 4976 w 10000"/>
                <a:gd name="connsiteY10-2638" fmla="*/ 5220 h 8253"/>
                <a:gd name="connsiteX11-2639" fmla="*/ 5749 w 10000"/>
                <a:gd name="connsiteY11-2640" fmla="*/ 5220 h 8253"/>
                <a:gd name="connsiteX12-2641" fmla="*/ 6135 w 10000"/>
                <a:gd name="connsiteY12-2642" fmla="*/ 5220 h 8253"/>
                <a:gd name="connsiteX13-2643" fmla="*/ 6522 w 10000"/>
                <a:gd name="connsiteY13-2644" fmla="*/ 5001 h 8253"/>
                <a:gd name="connsiteX14-2645" fmla="*/ 6522 w 10000"/>
                <a:gd name="connsiteY14-2646" fmla="*/ 4565 h 8253"/>
                <a:gd name="connsiteX15-2647" fmla="*/ 6908 w 10000"/>
                <a:gd name="connsiteY15-2648" fmla="*/ 3907 h 8253"/>
                <a:gd name="connsiteX16-2649" fmla="*/ 6908 w 10000"/>
                <a:gd name="connsiteY16-2650" fmla="*/ 3251 h 8253"/>
                <a:gd name="connsiteX17-2651" fmla="*/ 7295 w 10000"/>
                <a:gd name="connsiteY17-2652" fmla="*/ 2377 h 8253"/>
                <a:gd name="connsiteX18-2653" fmla="*/ 7295 w 10000"/>
                <a:gd name="connsiteY18-2654" fmla="*/ 1284 h 8253"/>
                <a:gd name="connsiteX19-2655" fmla="*/ 7295 w 10000"/>
                <a:gd name="connsiteY19-2656" fmla="*/ 0 h 8253"/>
                <a:gd name="connsiteX20-2657" fmla="*/ 10000 w 10000"/>
                <a:gd name="connsiteY20-2658" fmla="*/ 1284 h 8253"/>
                <a:gd name="connsiteX21-2659" fmla="*/ 10000 w 10000"/>
                <a:gd name="connsiteY21-2660" fmla="*/ 2377 h 8253"/>
                <a:gd name="connsiteX22-2661" fmla="*/ 10000 w 10000"/>
                <a:gd name="connsiteY22-2662" fmla="*/ 3251 h 8253"/>
                <a:gd name="connsiteX23-2663" fmla="*/ 9614 w 10000"/>
                <a:gd name="connsiteY23-2664" fmla="*/ 4125 h 8253"/>
                <a:gd name="connsiteX24-2665" fmla="*/ 9614 w 10000"/>
                <a:gd name="connsiteY24-2666" fmla="*/ 4783 h 8253"/>
                <a:gd name="connsiteX25-2667" fmla="*/ 9227 w 10000"/>
                <a:gd name="connsiteY25-2668" fmla="*/ 5437 h 8253"/>
                <a:gd name="connsiteX26-2669" fmla="*/ 8841 w 10000"/>
                <a:gd name="connsiteY26-2670" fmla="*/ 6068 h 8253"/>
                <a:gd name="connsiteX27-2671" fmla="*/ 8841 w 10000"/>
                <a:gd name="connsiteY27-2672" fmla="*/ 6505 h 8253"/>
                <a:gd name="connsiteX28-2673" fmla="*/ 8454 w 10000"/>
                <a:gd name="connsiteY28-2674" fmla="*/ 6940 h 8253"/>
                <a:gd name="connsiteX29-2675" fmla="*/ 7681 w 10000"/>
                <a:gd name="connsiteY29-2676" fmla="*/ 7379 h 8253"/>
                <a:gd name="connsiteX30-2677" fmla="*/ 7295 w 10000"/>
                <a:gd name="connsiteY30-2678" fmla="*/ 7598 h 8253"/>
                <a:gd name="connsiteX31-2679" fmla="*/ 6522 w 10000"/>
                <a:gd name="connsiteY31-2680" fmla="*/ 8035 h 8253"/>
                <a:gd name="connsiteX32-2681" fmla="*/ 5749 w 10000"/>
                <a:gd name="connsiteY32-2682" fmla="*/ 8253 h 8253"/>
                <a:gd name="connsiteX33-2683" fmla="*/ 5362 w 10000"/>
                <a:gd name="connsiteY33-2684" fmla="*/ 8253 h 8253"/>
                <a:gd name="connsiteX34-2685" fmla="*/ 4976 w 10000"/>
                <a:gd name="connsiteY34-2686" fmla="*/ 8035 h 8253"/>
                <a:gd name="connsiteX35-2687" fmla="*/ 4976 w 10000"/>
                <a:gd name="connsiteY35-2688" fmla="*/ 7816 h 8253"/>
                <a:gd name="connsiteX36-2689" fmla="*/ 4976 w 10000"/>
                <a:gd name="connsiteY36-2690" fmla="*/ 7598 h 8253"/>
                <a:gd name="connsiteX37-2691" fmla="*/ 4589 w 10000"/>
                <a:gd name="connsiteY37-2692" fmla="*/ 7160 h 8253"/>
                <a:gd name="connsiteX38-2693" fmla="*/ 4203 w 10000"/>
                <a:gd name="connsiteY38-2694" fmla="*/ 6725 h 8253"/>
                <a:gd name="connsiteX39-2695" fmla="*/ 3430 w 10000"/>
                <a:gd name="connsiteY39-2696" fmla="*/ 6068 h 8253"/>
                <a:gd name="connsiteX40-2697" fmla="*/ 2271 w 10000"/>
                <a:gd name="connsiteY40-2698" fmla="*/ 5660 h 8253"/>
                <a:gd name="connsiteX41-2699" fmla="*/ 2271 w 10000"/>
                <a:gd name="connsiteY41-2700" fmla="*/ 5660 h 8253"/>
                <a:gd name="connsiteX0-2701" fmla="*/ 2271 w 10000"/>
                <a:gd name="connsiteY0-2702" fmla="*/ 5302 h 8444"/>
                <a:gd name="connsiteX1-2703" fmla="*/ 1159 w 10000"/>
                <a:gd name="connsiteY1-2704" fmla="*/ 4769 h 8444"/>
                <a:gd name="connsiteX2-2705" fmla="*/ 386 w 10000"/>
                <a:gd name="connsiteY2-2706" fmla="*/ 4504 h 8444"/>
                <a:gd name="connsiteX3-2707" fmla="*/ 386 w 10000"/>
                <a:gd name="connsiteY3-2708" fmla="*/ 4239 h 8444"/>
                <a:gd name="connsiteX4-2709" fmla="*/ 0 w 10000"/>
                <a:gd name="connsiteY4-2710" fmla="*/ 3975 h 8444"/>
                <a:gd name="connsiteX5-2711" fmla="*/ 386 w 10000"/>
                <a:gd name="connsiteY5-2712" fmla="*/ 3975 h 8444"/>
                <a:gd name="connsiteX6-2713" fmla="*/ 773 w 10000"/>
                <a:gd name="connsiteY6-2714" fmla="*/ 3975 h 8444"/>
                <a:gd name="connsiteX7-2715" fmla="*/ 1932 w 10000"/>
                <a:gd name="connsiteY7-2716" fmla="*/ 4239 h 8444"/>
                <a:gd name="connsiteX8-2717" fmla="*/ 3043 w 10000"/>
                <a:gd name="connsiteY8-2718" fmla="*/ 4239 h 8444"/>
                <a:gd name="connsiteX9-2719" fmla="*/ 4203 w 10000"/>
                <a:gd name="connsiteY9-2720" fmla="*/ 4504 h 8444"/>
                <a:gd name="connsiteX10-2721" fmla="*/ 4976 w 10000"/>
                <a:gd name="connsiteY10-2722" fmla="*/ 4769 h 8444"/>
                <a:gd name="connsiteX11-2723" fmla="*/ 5749 w 10000"/>
                <a:gd name="connsiteY11-2724" fmla="*/ 4769 h 8444"/>
                <a:gd name="connsiteX12-2725" fmla="*/ 6135 w 10000"/>
                <a:gd name="connsiteY12-2726" fmla="*/ 4769 h 8444"/>
                <a:gd name="connsiteX13-2727" fmla="*/ 6522 w 10000"/>
                <a:gd name="connsiteY13-2728" fmla="*/ 4504 h 8444"/>
                <a:gd name="connsiteX14-2729" fmla="*/ 6522 w 10000"/>
                <a:gd name="connsiteY14-2730" fmla="*/ 3975 h 8444"/>
                <a:gd name="connsiteX15-2731" fmla="*/ 6908 w 10000"/>
                <a:gd name="connsiteY15-2732" fmla="*/ 3178 h 8444"/>
                <a:gd name="connsiteX16-2733" fmla="*/ 6908 w 10000"/>
                <a:gd name="connsiteY16-2734" fmla="*/ 2383 h 8444"/>
                <a:gd name="connsiteX17-2735" fmla="*/ 7295 w 10000"/>
                <a:gd name="connsiteY17-2736" fmla="*/ 1324 h 8444"/>
                <a:gd name="connsiteX18-2737" fmla="*/ 7295 w 10000"/>
                <a:gd name="connsiteY18-2738" fmla="*/ 0 h 8444"/>
                <a:gd name="connsiteX19-2739" fmla="*/ 10000 w 10000"/>
                <a:gd name="connsiteY19-2740" fmla="*/ 0 h 8444"/>
                <a:gd name="connsiteX20-2741" fmla="*/ 10000 w 10000"/>
                <a:gd name="connsiteY20-2742" fmla="*/ 1324 h 8444"/>
                <a:gd name="connsiteX21-2743" fmla="*/ 10000 w 10000"/>
                <a:gd name="connsiteY21-2744" fmla="*/ 2383 h 8444"/>
                <a:gd name="connsiteX22-2745" fmla="*/ 9614 w 10000"/>
                <a:gd name="connsiteY22-2746" fmla="*/ 3442 h 8444"/>
                <a:gd name="connsiteX23-2747" fmla="*/ 9614 w 10000"/>
                <a:gd name="connsiteY23-2748" fmla="*/ 4239 h 8444"/>
                <a:gd name="connsiteX24-2749" fmla="*/ 9227 w 10000"/>
                <a:gd name="connsiteY24-2750" fmla="*/ 5032 h 8444"/>
                <a:gd name="connsiteX25-2751" fmla="*/ 8841 w 10000"/>
                <a:gd name="connsiteY25-2752" fmla="*/ 5796 h 8444"/>
                <a:gd name="connsiteX26-2753" fmla="*/ 8841 w 10000"/>
                <a:gd name="connsiteY26-2754" fmla="*/ 6326 h 8444"/>
                <a:gd name="connsiteX27-2755" fmla="*/ 8454 w 10000"/>
                <a:gd name="connsiteY27-2756" fmla="*/ 6853 h 8444"/>
                <a:gd name="connsiteX28-2757" fmla="*/ 7681 w 10000"/>
                <a:gd name="connsiteY28-2758" fmla="*/ 7385 h 8444"/>
                <a:gd name="connsiteX29-2759" fmla="*/ 7295 w 10000"/>
                <a:gd name="connsiteY29-2760" fmla="*/ 7650 h 8444"/>
                <a:gd name="connsiteX30-2761" fmla="*/ 6522 w 10000"/>
                <a:gd name="connsiteY30-2762" fmla="*/ 8180 h 8444"/>
                <a:gd name="connsiteX31-2763" fmla="*/ 5749 w 10000"/>
                <a:gd name="connsiteY31-2764" fmla="*/ 8444 h 8444"/>
                <a:gd name="connsiteX32-2765" fmla="*/ 5362 w 10000"/>
                <a:gd name="connsiteY32-2766" fmla="*/ 8444 h 8444"/>
                <a:gd name="connsiteX33-2767" fmla="*/ 4976 w 10000"/>
                <a:gd name="connsiteY33-2768" fmla="*/ 8180 h 8444"/>
                <a:gd name="connsiteX34-2769" fmla="*/ 4976 w 10000"/>
                <a:gd name="connsiteY34-2770" fmla="*/ 7914 h 8444"/>
                <a:gd name="connsiteX35-2771" fmla="*/ 4976 w 10000"/>
                <a:gd name="connsiteY35-2772" fmla="*/ 7650 h 8444"/>
                <a:gd name="connsiteX36-2773" fmla="*/ 4589 w 10000"/>
                <a:gd name="connsiteY36-2774" fmla="*/ 7120 h 8444"/>
                <a:gd name="connsiteX37-2775" fmla="*/ 4203 w 10000"/>
                <a:gd name="connsiteY37-2776" fmla="*/ 6593 h 8444"/>
                <a:gd name="connsiteX38-2777" fmla="*/ 3430 w 10000"/>
                <a:gd name="connsiteY38-2778" fmla="*/ 5796 h 8444"/>
                <a:gd name="connsiteX39-2779" fmla="*/ 2271 w 10000"/>
                <a:gd name="connsiteY39-2780" fmla="*/ 5302 h 8444"/>
                <a:gd name="connsiteX40-2781" fmla="*/ 2271 w 10000"/>
                <a:gd name="connsiteY40-2782" fmla="*/ 5302 h 8444"/>
                <a:gd name="connsiteX0-2783" fmla="*/ 2271 w 10000"/>
                <a:gd name="connsiteY0-2784" fmla="*/ 6279 h 10000"/>
                <a:gd name="connsiteX1-2785" fmla="*/ 1159 w 10000"/>
                <a:gd name="connsiteY1-2786" fmla="*/ 5648 h 10000"/>
                <a:gd name="connsiteX2-2787" fmla="*/ 386 w 10000"/>
                <a:gd name="connsiteY2-2788" fmla="*/ 5334 h 10000"/>
                <a:gd name="connsiteX3-2789" fmla="*/ 386 w 10000"/>
                <a:gd name="connsiteY3-2790" fmla="*/ 5020 h 10000"/>
                <a:gd name="connsiteX4-2791" fmla="*/ 0 w 10000"/>
                <a:gd name="connsiteY4-2792" fmla="*/ 4707 h 10000"/>
                <a:gd name="connsiteX5-2793" fmla="*/ 386 w 10000"/>
                <a:gd name="connsiteY5-2794" fmla="*/ 4707 h 10000"/>
                <a:gd name="connsiteX6-2795" fmla="*/ 773 w 10000"/>
                <a:gd name="connsiteY6-2796" fmla="*/ 4707 h 10000"/>
                <a:gd name="connsiteX7-2797" fmla="*/ 1932 w 10000"/>
                <a:gd name="connsiteY7-2798" fmla="*/ 5020 h 10000"/>
                <a:gd name="connsiteX8-2799" fmla="*/ 3043 w 10000"/>
                <a:gd name="connsiteY8-2800" fmla="*/ 5020 h 10000"/>
                <a:gd name="connsiteX9-2801" fmla="*/ 4203 w 10000"/>
                <a:gd name="connsiteY9-2802" fmla="*/ 5334 h 10000"/>
                <a:gd name="connsiteX10-2803" fmla="*/ 4976 w 10000"/>
                <a:gd name="connsiteY10-2804" fmla="*/ 5648 h 10000"/>
                <a:gd name="connsiteX11-2805" fmla="*/ 5749 w 10000"/>
                <a:gd name="connsiteY11-2806" fmla="*/ 5648 h 10000"/>
                <a:gd name="connsiteX12-2807" fmla="*/ 6135 w 10000"/>
                <a:gd name="connsiteY12-2808" fmla="*/ 5648 h 10000"/>
                <a:gd name="connsiteX13-2809" fmla="*/ 6522 w 10000"/>
                <a:gd name="connsiteY13-2810" fmla="*/ 5334 h 10000"/>
                <a:gd name="connsiteX14-2811" fmla="*/ 6522 w 10000"/>
                <a:gd name="connsiteY14-2812" fmla="*/ 4707 h 10000"/>
                <a:gd name="connsiteX15-2813" fmla="*/ 6908 w 10000"/>
                <a:gd name="connsiteY15-2814" fmla="*/ 3764 h 10000"/>
                <a:gd name="connsiteX16-2815" fmla="*/ 6908 w 10000"/>
                <a:gd name="connsiteY16-2816" fmla="*/ 2822 h 10000"/>
                <a:gd name="connsiteX17-2817" fmla="*/ 7295 w 10000"/>
                <a:gd name="connsiteY17-2818" fmla="*/ 1568 h 10000"/>
                <a:gd name="connsiteX18-2819" fmla="*/ 10000 w 10000"/>
                <a:gd name="connsiteY18-2820" fmla="*/ 0 h 10000"/>
                <a:gd name="connsiteX19-2821" fmla="*/ 10000 w 10000"/>
                <a:gd name="connsiteY19-2822" fmla="*/ 1568 h 10000"/>
                <a:gd name="connsiteX20-2823" fmla="*/ 10000 w 10000"/>
                <a:gd name="connsiteY20-2824" fmla="*/ 2822 h 10000"/>
                <a:gd name="connsiteX21-2825" fmla="*/ 9614 w 10000"/>
                <a:gd name="connsiteY21-2826" fmla="*/ 4076 h 10000"/>
                <a:gd name="connsiteX22-2827" fmla="*/ 9614 w 10000"/>
                <a:gd name="connsiteY22-2828" fmla="*/ 5020 h 10000"/>
                <a:gd name="connsiteX23-2829" fmla="*/ 9227 w 10000"/>
                <a:gd name="connsiteY23-2830" fmla="*/ 5959 h 10000"/>
                <a:gd name="connsiteX24-2831" fmla="*/ 8841 w 10000"/>
                <a:gd name="connsiteY24-2832" fmla="*/ 6864 h 10000"/>
                <a:gd name="connsiteX25-2833" fmla="*/ 8841 w 10000"/>
                <a:gd name="connsiteY25-2834" fmla="*/ 7492 h 10000"/>
                <a:gd name="connsiteX26-2835" fmla="*/ 8454 w 10000"/>
                <a:gd name="connsiteY26-2836" fmla="*/ 8116 h 10000"/>
                <a:gd name="connsiteX27-2837" fmla="*/ 7681 w 10000"/>
                <a:gd name="connsiteY27-2838" fmla="*/ 8746 h 10000"/>
                <a:gd name="connsiteX28-2839" fmla="*/ 7295 w 10000"/>
                <a:gd name="connsiteY28-2840" fmla="*/ 9060 h 10000"/>
                <a:gd name="connsiteX29-2841" fmla="*/ 6522 w 10000"/>
                <a:gd name="connsiteY29-2842" fmla="*/ 9687 h 10000"/>
                <a:gd name="connsiteX30-2843" fmla="*/ 5749 w 10000"/>
                <a:gd name="connsiteY30-2844" fmla="*/ 10000 h 10000"/>
                <a:gd name="connsiteX31-2845" fmla="*/ 5362 w 10000"/>
                <a:gd name="connsiteY31-2846" fmla="*/ 10000 h 10000"/>
                <a:gd name="connsiteX32-2847" fmla="*/ 4976 w 10000"/>
                <a:gd name="connsiteY32-2848" fmla="*/ 9687 h 10000"/>
                <a:gd name="connsiteX33-2849" fmla="*/ 4976 w 10000"/>
                <a:gd name="connsiteY33-2850" fmla="*/ 9372 h 10000"/>
                <a:gd name="connsiteX34-2851" fmla="*/ 4976 w 10000"/>
                <a:gd name="connsiteY34-2852" fmla="*/ 9060 h 10000"/>
                <a:gd name="connsiteX35-2853" fmla="*/ 4589 w 10000"/>
                <a:gd name="connsiteY35-2854" fmla="*/ 8432 h 10000"/>
                <a:gd name="connsiteX36-2855" fmla="*/ 4203 w 10000"/>
                <a:gd name="connsiteY36-2856" fmla="*/ 7808 h 10000"/>
                <a:gd name="connsiteX37-2857" fmla="*/ 3430 w 10000"/>
                <a:gd name="connsiteY37-2858" fmla="*/ 6864 h 10000"/>
                <a:gd name="connsiteX38-2859" fmla="*/ 2271 w 10000"/>
                <a:gd name="connsiteY38-2860" fmla="*/ 6279 h 10000"/>
                <a:gd name="connsiteX39-2861" fmla="*/ 2271 w 10000"/>
                <a:gd name="connsiteY39-2862" fmla="*/ 6279 h 10000"/>
                <a:gd name="connsiteX0-2863" fmla="*/ 2271 w 10000"/>
                <a:gd name="connsiteY0-2864" fmla="*/ 4711 h 8432"/>
                <a:gd name="connsiteX1-2865" fmla="*/ 1159 w 10000"/>
                <a:gd name="connsiteY1-2866" fmla="*/ 4080 h 8432"/>
                <a:gd name="connsiteX2-2867" fmla="*/ 386 w 10000"/>
                <a:gd name="connsiteY2-2868" fmla="*/ 3766 h 8432"/>
                <a:gd name="connsiteX3-2869" fmla="*/ 386 w 10000"/>
                <a:gd name="connsiteY3-2870" fmla="*/ 3452 h 8432"/>
                <a:gd name="connsiteX4-2871" fmla="*/ 0 w 10000"/>
                <a:gd name="connsiteY4-2872" fmla="*/ 3139 h 8432"/>
                <a:gd name="connsiteX5-2873" fmla="*/ 386 w 10000"/>
                <a:gd name="connsiteY5-2874" fmla="*/ 3139 h 8432"/>
                <a:gd name="connsiteX6-2875" fmla="*/ 773 w 10000"/>
                <a:gd name="connsiteY6-2876" fmla="*/ 3139 h 8432"/>
                <a:gd name="connsiteX7-2877" fmla="*/ 1932 w 10000"/>
                <a:gd name="connsiteY7-2878" fmla="*/ 3452 h 8432"/>
                <a:gd name="connsiteX8-2879" fmla="*/ 3043 w 10000"/>
                <a:gd name="connsiteY8-2880" fmla="*/ 3452 h 8432"/>
                <a:gd name="connsiteX9-2881" fmla="*/ 4203 w 10000"/>
                <a:gd name="connsiteY9-2882" fmla="*/ 3766 h 8432"/>
                <a:gd name="connsiteX10-2883" fmla="*/ 4976 w 10000"/>
                <a:gd name="connsiteY10-2884" fmla="*/ 4080 h 8432"/>
                <a:gd name="connsiteX11-2885" fmla="*/ 5749 w 10000"/>
                <a:gd name="connsiteY11-2886" fmla="*/ 4080 h 8432"/>
                <a:gd name="connsiteX12-2887" fmla="*/ 6135 w 10000"/>
                <a:gd name="connsiteY12-2888" fmla="*/ 4080 h 8432"/>
                <a:gd name="connsiteX13-2889" fmla="*/ 6522 w 10000"/>
                <a:gd name="connsiteY13-2890" fmla="*/ 3766 h 8432"/>
                <a:gd name="connsiteX14-2891" fmla="*/ 6522 w 10000"/>
                <a:gd name="connsiteY14-2892" fmla="*/ 3139 h 8432"/>
                <a:gd name="connsiteX15-2893" fmla="*/ 6908 w 10000"/>
                <a:gd name="connsiteY15-2894" fmla="*/ 2196 h 8432"/>
                <a:gd name="connsiteX16-2895" fmla="*/ 6908 w 10000"/>
                <a:gd name="connsiteY16-2896" fmla="*/ 1254 h 8432"/>
                <a:gd name="connsiteX17-2897" fmla="*/ 7295 w 10000"/>
                <a:gd name="connsiteY17-2898" fmla="*/ 0 h 8432"/>
                <a:gd name="connsiteX18-2899" fmla="*/ 10000 w 10000"/>
                <a:gd name="connsiteY18-2900" fmla="*/ 0 h 8432"/>
                <a:gd name="connsiteX19-2901" fmla="*/ 10000 w 10000"/>
                <a:gd name="connsiteY19-2902" fmla="*/ 1254 h 8432"/>
                <a:gd name="connsiteX20-2903" fmla="*/ 9614 w 10000"/>
                <a:gd name="connsiteY20-2904" fmla="*/ 2508 h 8432"/>
                <a:gd name="connsiteX21-2905" fmla="*/ 9614 w 10000"/>
                <a:gd name="connsiteY21-2906" fmla="*/ 3452 h 8432"/>
                <a:gd name="connsiteX22-2907" fmla="*/ 9227 w 10000"/>
                <a:gd name="connsiteY22-2908" fmla="*/ 4391 h 8432"/>
                <a:gd name="connsiteX23-2909" fmla="*/ 8841 w 10000"/>
                <a:gd name="connsiteY23-2910" fmla="*/ 5296 h 8432"/>
                <a:gd name="connsiteX24-2911" fmla="*/ 8841 w 10000"/>
                <a:gd name="connsiteY24-2912" fmla="*/ 5924 h 8432"/>
                <a:gd name="connsiteX25-2913" fmla="*/ 8454 w 10000"/>
                <a:gd name="connsiteY25-2914" fmla="*/ 6548 h 8432"/>
                <a:gd name="connsiteX26-2915" fmla="*/ 7681 w 10000"/>
                <a:gd name="connsiteY26-2916" fmla="*/ 7178 h 8432"/>
                <a:gd name="connsiteX27-2917" fmla="*/ 7295 w 10000"/>
                <a:gd name="connsiteY27-2918" fmla="*/ 7492 h 8432"/>
                <a:gd name="connsiteX28-2919" fmla="*/ 6522 w 10000"/>
                <a:gd name="connsiteY28-2920" fmla="*/ 8119 h 8432"/>
                <a:gd name="connsiteX29-2921" fmla="*/ 5749 w 10000"/>
                <a:gd name="connsiteY29-2922" fmla="*/ 8432 h 8432"/>
                <a:gd name="connsiteX30-2923" fmla="*/ 5362 w 10000"/>
                <a:gd name="connsiteY30-2924" fmla="*/ 8432 h 8432"/>
                <a:gd name="connsiteX31-2925" fmla="*/ 4976 w 10000"/>
                <a:gd name="connsiteY31-2926" fmla="*/ 8119 h 8432"/>
                <a:gd name="connsiteX32-2927" fmla="*/ 4976 w 10000"/>
                <a:gd name="connsiteY32-2928" fmla="*/ 7804 h 8432"/>
                <a:gd name="connsiteX33-2929" fmla="*/ 4976 w 10000"/>
                <a:gd name="connsiteY33-2930" fmla="*/ 7492 h 8432"/>
                <a:gd name="connsiteX34-2931" fmla="*/ 4589 w 10000"/>
                <a:gd name="connsiteY34-2932" fmla="*/ 6864 h 8432"/>
                <a:gd name="connsiteX35-2933" fmla="*/ 4203 w 10000"/>
                <a:gd name="connsiteY35-2934" fmla="*/ 6240 h 8432"/>
                <a:gd name="connsiteX36-2935" fmla="*/ 3430 w 10000"/>
                <a:gd name="connsiteY36-2936" fmla="*/ 5296 h 8432"/>
                <a:gd name="connsiteX37-2937" fmla="*/ 2271 w 10000"/>
                <a:gd name="connsiteY37-2938" fmla="*/ 4711 h 8432"/>
                <a:gd name="connsiteX38-2939" fmla="*/ 2271 w 10000"/>
                <a:gd name="connsiteY38-2940" fmla="*/ 4711 h 8432"/>
                <a:gd name="connsiteX0-2941" fmla="*/ 2271 w 10000"/>
                <a:gd name="connsiteY0-2942" fmla="*/ 5587 h 10000"/>
                <a:gd name="connsiteX1-2943" fmla="*/ 1159 w 10000"/>
                <a:gd name="connsiteY1-2944" fmla="*/ 4839 h 10000"/>
                <a:gd name="connsiteX2-2945" fmla="*/ 386 w 10000"/>
                <a:gd name="connsiteY2-2946" fmla="*/ 4466 h 10000"/>
                <a:gd name="connsiteX3-2947" fmla="*/ 386 w 10000"/>
                <a:gd name="connsiteY3-2948" fmla="*/ 4094 h 10000"/>
                <a:gd name="connsiteX4-2949" fmla="*/ 0 w 10000"/>
                <a:gd name="connsiteY4-2950" fmla="*/ 3723 h 10000"/>
                <a:gd name="connsiteX5-2951" fmla="*/ 386 w 10000"/>
                <a:gd name="connsiteY5-2952" fmla="*/ 3723 h 10000"/>
                <a:gd name="connsiteX6-2953" fmla="*/ 773 w 10000"/>
                <a:gd name="connsiteY6-2954" fmla="*/ 3723 h 10000"/>
                <a:gd name="connsiteX7-2955" fmla="*/ 1932 w 10000"/>
                <a:gd name="connsiteY7-2956" fmla="*/ 4094 h 10000"/>
                <a:gd name="connsiteX8-2957" fmla="*/ 3043 w 10000"/>
                <a:gd name="connsiteY8-2958" fmla="*/ 4094 h 10000"/>
                <a:gd name="connsiteX9-2959" fmla="*/ 4203 w 10000"/>
                <a:gd name="connsiteY9-2960" fmla="*/ 4466 h 10000"/>
                <a:gd name="connsiteX10-2961" fmla="*/ 4976 w 10000"/>
                <a:gd name="connsiteY10-2962" fmla="*/ 4839 h 10000"/>
                <a:gd name="connsiteX11-2963" fmla="*/ 5749 w 10000"/>
                <a:gd name="connsiteY11-2964" fmla="*/ 4839 h 10000"/>
                <a:gd name="connsiteX12-2965" fmla="*/ 6135 w 10000"/>
                <a:gd name="connsiteY12-2966" fmla="*/ 4839 h 10000"/>
                <a:gd name="connsiteX13-2967" fmla="*/ 6522 w 10000"/>
                <a:gd name="connsiteY13-2968" fmla="*/ 4466 h 10000"/>
                <a:gd name="connsiteX14-2969" fmla="*/ 6522 w 10000"/>
                <a:gd name="connsiteY14-2970" fmla="*/ 3723 h 10000"/>
                <a:gd name="connsiteX15-2971" fmla="*/ 6908 w 10000"/>
                <a:gd name="connsiteY15-2972" fmla="*/ 2604 h 10000"/>
                <a:gd name="connsiteX16-2973" fmla="*/ 6908 w 10000"/>
                <a:gd name="connsiteY16-2974" fmla="*/ 1487 h 10000"/>
                <a:gd name="connsiteX17-2975" fmla="*/ 7295 w 10000"/>
                <a:gd name="connsiteY17-2976" fmla="*/ 0 h 10000"/>
                <a:gd name="connsiteX18-2977" fmla="*/ 10000 w 10000"/>
                <a:gd name="connsiteY18-2978" fmla="*/ 1487 h 10000"/>
                <a:gd name="connsiteX19-2979" fmla="*/ 9614 w 10000"/>
                <a:gd name="connsiteY19-2980" fmla="*/ 2974 h 10000"/>
                <a:gd name="connsiteX20-2981" fmla="*/ 9614 w 10000"/>
                <a:gd name="connsiteY20-2982" fmla="*/ 4094 h 10000"/>
                <a:gd name="connsiteX21-2983" fmla="*/ 9227 w 10000"/>
                <a:gd name="connsiteY21-2984" fmla="*/ 5208 h 10000"/>
                <a:gd name="connsiteX22-2985" fmla="*/ 8841 w 10000"/>
                <a:gd name="connsiteY22-2986" fmla="*/ 6281 h 10000"/>
                <a:gd name="connsiteX23-2987" fmla="*/ 8841 w 10000"/>
                <a:gd name="connsiteY23-2988" fmla="*/ 7026 h 10000"/>
                <a:gd name="connsiteX24-2989" fmla="*/ 8454 w 10000"/>
                <a:gd name="connsiteY24-2990" fmla="*/ 7766 h 10000"/>
                <a:gd name="connsiteX25-2991" fmla="*/ 7681 w 10000"/>
                <a:gd name="connsiteY25-2992" fmla="*/ 8513 h 10000"/>
                <a:gd name="connsiteX26-2993" fmla="*/ 7295 w 10000"/>
                <a:gd name="connsiteY26-2994" fmla="*/ 8885 h 10000"/>
                <a:gd name="connsiteX27-2995" fmla="*/ 6522 w 10000"/>
                <a:gd name="connsiteY27-2996" fmla="*/ 9629 h 10000"/>
                <a:gd name="connsiteX28-2997" fmla="*/ 5749 w 10000"/>
                <a:gd name="connsiteY28-2998" fmla="*/ 10000 h 10000"/>
                <a:gd name="connsiteX29-2999" fmla="*/ 5362 w 10000"/>
                <a:gd name="connsiteY29-3000" fmla="*/ 10000 h 10000"/>
                <a:gd name="connsiteX30-3001" fmla="*/ 4976 w 10000"/>
                <a:gd name="connsiteY30-3002" fmla="*/ 9629 h 10000"/>
                <a:gd name="connsiteX31-3003" fmla="*/ 4976 w 10000"/>
                <a:gd name="connsiteY31-3004" fmla="*/ 9255 h 10000"/>
                <a:gd name="connsiteX32-3005" fmla="*/ 4976 w 10000"/>
                <a:gd name="connsiteY32-3006" fmla="*/ 8885 h 10000"/>
                <a:gd name="connsiteX33-3007" fmla="*/ 4589 w 10000"/>
                <a:gd name="connsiteY33-3008" fmla="*/ 8140 h 10000"/>
                <a:gd name="connsiteX34-3009" fmla="*/ 4203 w 10000"/>
                <a:gd name="connsiteY34-3010" fmla="*/ 7400 h 10000"/>
                <a:gd name="connsiteX35-3011" fmla="*/ 3430 w 10000"/>
                <a:gd name="connsiteY35-3012" fmla="*/ 6281 h 10000"/>
                <a:gd name="connsiteX36-3013" fmla="*/ 2271 w 10000"/>
                <a:gd name="connsiteY36-3014" fmla="*/ 5587 h 10000"/>
                <a:gd name="connsiteX37-3015" fmla="*/ 2271 w 10000"/>
                <a:gd name="connsiteY37-3016" fmla="*/ 5587 h 10000"/>
                <a:gd name="connsiteX0-3017" fmla="*/ 2271 w 9614"/>
                <a:gd name="connsiteY0-3018" fmla="*/ 5587 h 10000"/>
                <a:gd name="connsiteX1-3019" fmla="*/ 1159 w 9614"/>
                <a:gd name="connsiteY1-3020" fmla="*/ 4839 h 10000"/>
                <a:gd name="connsiteX2-3021" fmla="*/ 386 w 9614"/>
                <a:gd name="connsiteY2-3022" fmla="*/ 4466 h 10000"/>
                <a:gd name="connsiteX3-3023" fmla="*/ 386 w 9614"/>
                <a:gd name="connsiteY3-3024" fmla="*/ 4094 h 10000"/>
                <a:gd name="connsiteX4-3025" fmla="*/ 0 w 9614"/>
                <a:gd name="connsiteY4-3026" fmla="*/ 3723 h 10000"/>
                <a:gd name="connsiteX5-3027" fmla="*/ 386 w 9614"/>
                <a:gd name="connsiteY5-3028" fmla="*/ 3723 h 10000"/>
                <a:gd name="connsiteX6-3029" fmla="*/ 773 w 9614"/>
                <a:gd name="connsiteY6-3030" fmla="*/ 3723 h 10000"/>
                <a:gd name="connsiteX7-3031" fmla="*/ 1932 w 9614"/>
                <a:gd name="connsiteY7-3032" fmla="*/ 4094 h 10000"/>
                <a:gd name="connsiteX8-3033" fmla="*/ 3043 w 9614"/>
                <a:gd name="connsiteY8-3034" fmla="*/ 4094 h 10000"/>
                <a:gd name="connsiteX9-3035" fmla="*/ 4203 w 9614"/>
                <a:gd name="connsiteY9-3036" fmla="*/ 4466 h 10000"/>
                <a:gd name="connsiteX10-3037" fmla="*/ 4976 w 9614"/>
                <a:gd name="connsiteY10-3038" fmla="*/ 4839 h 10000"/>
                <a:gd name="connsiteX11-3039" fmla="*/ 5749 w 9614"/>
                <a:gd name="connsiteY11-3040" fmla="*/ 4839 h 10000"/>
                <a:gd name="connsiteX12-3041" fmla="*/ 6135 w 9614"/>
                <a:gd name="connsiteY12-3042" fmla="*/ 4839 h 10000"/>
                <a:gd name="connsiteX13-3043" fmla="*/ 6522 w 9614"/>
                <a:gd name="connsiteY13-3044" fmla="*/ 4466 h 10000"/>
                <a:gd name="connsiteX14-3045" fmla="*/ 6522 w 9614"/>
                <a:gd name="connsiteY14-3046" fmla="*/ 3723 h 10000"/>
                <a:gd name="connsiteX15-3047" fmla="*/ 6908 w 9614"/>
                <a:gd name="connsiteY15-3048" fmla="*/ 2604 h 10000"/>
                <a:gd name="connsiteX16-3049" fmla="*/ 6908 w 9614"/>
                <a:gd name="connsiteY16-3050" fmla="*/ 1487 h 10000"/>
                <a:gd name="connsiteX17-3051" fmla="*/ 7295 w 9614"/>
                <a:gd name="connsiteY17-3052" fmla="*/ 0 h 10000"/>
                <a:gd name="connsiteX18-3053" fmla="*/ 9614 w 9614"/>
                <a:gd name="connsiteY18-3054" fmla="*/ 2974 h 10000"/>
                <a:gd name="connsiteX19-3055" fmla="*/ 9614 w 9614"/>
                <a:gd name="connsiteY19-3056" fmla="*/ 4094 h 10000"/>
                <a:gd name="connsiteX20-3057" fmla="*/ 9227 w 9614"/>
                <a:gd name="connsiteY20-3058" fmla="*/ 5208 h 10000"/>
                <a:gd name="connsiteX21-3059" fmla="*/ 8841 w 9614"/>
                <a:gd name="connsiteY21-3060" fmla="*/ 6281 h 10000"/>
                <a:gd name="connsiteX22-3061" fmla="*/ 8841 w 9614"/>
                <a:gd name="connsiteY22-3062" fmla="*/ 7026 h 10000"/>
                <a:gd name="connsiteX23-3063" fmla="*/ 8454 w 9614"/>
                <a:gd name="connsiteY23-3064" fmla="*/ 7766 h 10000"/>
                <a:gd name="connsiteX24-3065" fmla="*/ 7681 w 9614"/>
                <a:gd name="connsiteY24-3066" fmla="*/ 8513 h 10000"/>
                <a:gd name="connsiteX25-3067" fmla="*/ 7295 w 9614"/>
                <a:gd name="connsiteY25-3068" fmla="*/ 8885 h 10000"/>
                <a:gd name="connsiteX26-3069" fmla="*/ 6522 w 9614"/>
                <a:gd name="connsiteY26-3070" fmla="*/ 9629 h 10000"/>
                <a:gd name="connsiteX27-3071" fmla="*/ 5749 w 9614"/>
                <a:gd name="connsiteY27-3072" fmla="*/ 10000 h 10000"/>
                <a:gd name="connsiteX28-3073" fmla="*/ 5362 w 9614"/>
                <a:gd name="connsiteY28-3074" fmla="*/ 10000 h 10000"/>
                <a:gd name="connsiteX29-3075" fmla="*/ 4976 w 9614"/>
                <a:gd name="connsiteY29-3076" fmla="*/ 9629 h 10000"/>
                <a:gd name="connsiteX30-3077" fmla="*/ 4976 w 9614"/>
                <a:gd name="connsiteY30-3078" fmla="*/ 9255 h 10000"/>
                <a:gd name="connsiteX31-3079" fmla="*/ 4976 w 9614"/>
                <a:gd name="connsiteY31-3080" fmla="*/ 8885 h 10000"/>
                <a:gd name="connsiteX32-3081" fmla="*/ 4589 w 9614"/>
                <a:gd name="connsiteY32-3082" fmla="*/ 8140 h 10000"/>
                <a:gd name="connsiteX33-3083" fmla="*/ 4203 w 9614"/>
                <a:gd name="connsiteY33-3084" fmla="*/ 7400 h 10000"/>
                <a:gd name="connsiteX34-3085" fmla="*/ 3430 w 9614"/>
                <a:gd name="connsiteY34-3086" fmla="*/ 6281 h 10000"/>
                <a:gd name="connsiteX35-3087" fmla="*/ 2271 w 9614"/>
                <a:gd name="connsiteY35-3088" fmla="*/ 5587 h 10000"/>
                <a:gd name="connsiteX36-3089" fmla="*/ 2271 w 9614"/>
                <a:gd name="connsiteY36-3090" fmla="*/ 5587 h 10000"/>
                <a:gd name="connsiteX0-3091" fmla="*/ 2362 w 10000"/>
                <a:gd name="connsiteY0-3092" fmla="*/ 4100 h 8513"/>
                <a:gd name="connsiteX1-3093" fmla="*/ 1206 w 10000"/>
                <a:gd name="connsiteY1-3094" fmla="*/ 3352 h 8513"/>
                <a:gd name="connsiteX2-3095" fmla="*/ 401 w 10000"/>
                <a:gd name="connsiteY2-3096" fmla="*/ 2979 h 8513"/>
                <a:gd name="connsiteX3-3097" fmla="*/ 401 w 10000"/>
                <a:gd name="connsiteY3-3098" fmla="*/ 2607 h 8513"/>
                <a:gd name="connsiteX4-3099" fmla="*/ 0 w 10000"/>
                <a:gd name="connsiteY4-3100" fmla="*/ 2236 h 8513"/>
                <a:gd name="connsiteX5-3101" fmla="*/ 401 w 10000"/>
                <a:gd name="connsiteY5-3102" fmla="*/ 2236 h 8513"/>
                <a:gd name="connsiteX6-3103" fmla="*/ 804 w 10000"/>
                <a:gd name="connsiteY6-3104" fmla="*/ 2236 h 8513"/>
                <a:gd name="connsiteX7-3105" fmla="*/ 2010 w 10000"/>
                <a:gd name="connsiteY7-3106" fmla="*/ 2607 h 8513"/>
                <a:gd name="connsiteX8-3107" fmla="*/ 3165 w 10000"/>
                <a:gd name="connsiteY8-3108" fmla="*/ 2607 h 8513"/>
                <a:gd name="connsiteX9-3109" fmla="*/ 4372 w 10000"/>
                <a:gd name="connsiteY9-3110" fmla="*/ 2979 h 8513"/>
                <a:gd name="connsiteX10-3111" fmla="*/ 5176 w 10000"/>
                <a:gd name="connsiteY10-3112" fmla="*/ 3352 h 8513"/>
                <a:gd name="connsiteX11-3113" fmla="*/ 5980 w 10000"/>
                <a:gd name="connsiteY11-3114" fmla="*/ 3352 h 8513"/>
                <a:gd name="connsiteX12-3115" fmla="*/ 6381 w 10000"/>
                <a:gd name="connsiteY12-3116" fmla="*/ 3352 h 8513"/>
                <a:gd name="connsiteX13-3117" fmla="*/ 6784 w 10000"/>
                <a:gd name="connsiteY13-3118" fmla="*/ 2979 h 8513"/>
                <a:gd name="connsiteX14-3119" fmla="*/ 6784 w 10000"/>
                <a:gd name="connsiteY14-3120" fmla="*/ 2236 h 8513"/>
                <a:gd name="connsiteX15-3121" fmla="*/ 7185 w 10000"/>
                <a:gd name="connsiteY15-3122" fmla="*/ 1117 h 8513"/>
                <a:gd name="connsiteX16-3123" fmla="*/ 7185 w 10000"/>
                <a:gd name="connsiteY16-3124" fmla="*/ 0 h 8513"/>
                <a:gd name="connsiteX17-3125" fmla="*/ 10000 w 10000"/>
                <a:gd name="connsiteY17-3126" fmla="*/ 1487 h 8513"/>
                <a:gd name="connsiteX18-3127" fmla="*/ 10000 w 10000"/>
                <a:gd name="connsiteY18-3128" fmla="*/ 2607 h 8513"/>
                <a:gd name="connsiteX19-3129" fmla="*/ 9597 w 10000"/>
                <a:gd name="connsiteY19-3130" fmla="*/ 3721 h 8513"/>
                <a:gd name="connsiteX20-3131" fmla="*/ 9196 w 10000"/>
                <a:gd name="connsiteY20-3132" fmla="*/ 4794 h 8513"/>
                <a:gd name="connsiteX21-3133" fmla="*/ 9196 w 10000"/>
                <a:gd name="connsiteY21-3134" fmla="*/ 5539 h 8513"/>
                <a:gd name="connsiteX22-3135" fmla="*/ 8793 w 10000"/>
                <a:gd name="connsiteY22-3136" fmla="*/ 6279 h 8513"/>
                <a:gd name="connsiteX23-3137" fmla="*/ 7989 w 10000"/>
                <a:gd name="connsiteY23-3138" fmla="*/ 7026 h 8513"/>
                <a:gd name="connsiteX24-3139" fmla="*/ 7588 w 10000"/>
                <a:gd name="connsiteY24-3140" fmla="*/ 7398 h 8513"/>
                <a:gd name="connsiteX25-3141" fmla="*/ 6784 w 10000"/>
                <a:gd name="connsiteY25-3142" fmla="*/ 8142 h 8513"/>
                <a:gd name="connsiteX26-3143" fmla="*/ 5980 w 10000"/>
                <a:gd name="connsiteY26-3144" fmla="*/ 8513 h 8513"/>
                <a:gd name="connsiteX27-3145" fmla="*/ 5577 w 10000"/>
                <a:gd name="connsiteY27-3146" fmla="*/ 8513 h 8513"/>
                <a:gd name="connsiteX28-3147" fmla="*/ 5176 w 10000"/>
                <a:gd name="connsiteY28-3148" fmla="*/ 8142 h 8513"/>
                <a:gd name="connsiteX29-3149" fmla="*/ 5176 w 10000"/>
                <a:gd name="connsiteY29-3150" fmla="*/ 7768 h 8513"/>
                <a:gd name="connsiteX30-3151" fmla="*/ 5176 w 10000"/>
                <a:gd name="connsiteY30-3152" fmla="*/ 7398 h 8513"/>
                <a:gd name="connsiteX31-3153" fmla="*/ 4773 w 10000"/>
                <a:gd name="connsiteY31-3154" fmla="*/ 6653 h 8513"/>
                <a:gd name="connsiteX32-3155" fmla="*/ 4372 w 10000"/>
                <a:gd name="connsiteY32-3156" fmla="*/ 5913 h 8513"/>
                <a:gd name="connsiteX33-3157" fmla="*/ 3568 w 10000"/>
                <a:gd name="connsiteY33-3158" fmla="*/ 4794 h 8513"/>
                <a:gd name="connsiteX34-3159" fmla="*/ 2362 w 10000"/>
                <a:gd name="connsiteY34-3160" fmla="*/ 4100 h 8513"/>
                <a:gd name="connsiteX35-3161" fmla="*/ 2362 w 10000"/>
                <a:gd name="connsiteY35-3162" fmla="*/ 4100 h 8513"/>
                <a:gd name="connsiteX0-3163" fmla="*/ 2362 w 10000"/>
                <a:gd name="connsiteY0-3164" fmla="*/ 3504 h 8688"/>
                <a:gd name="connsiteX1-3165" fmla="*/ 1206 w 10000"/>
                <a:gd name="connsiteY1-3166" fmla="*/ 2626 h 8688"/>
                <a:gd name="connsiteX2-3167" fmla="*/ 401 w 10000"/>
                <a:gd name="connsiteY2-3168" fmla="*/ 2187 h 8688"/>
                <a:gd name="connsiteX3-3169" fmla="*/ 401 w 10000"/>
                <a:gd name="connsiteY3-3170" fmla="*/ 1750 h 8688"/>
                <a:gd name="connsiteX4-3171" fmla="*/ 0 w 10000"/>
                <a:gd name="connsiteY4-3172" fmla="*/ 1315 h 8688"/>
                <a:gd name="connsiteX5-3173" fmla="*/ 401 w 10000"/>
                <a:gd name="connsiteY5-3174" fmla="*/ 1315 h 8688"/>
                <a:gd name="connsiteX6-3175" fmla="*/ 804 w 10000"/>
                <a:gd name="connsiteY6-3176" fmla="*/ 1315 h 8688"/>
                <a:gd name="connsiteX7-3177" fmla="*/ 2010 w 10000"/>
                <a:gd name="connsiteY7-3178" fmla="*/ 1750 h 8688"/>
                <a:gd name="connsiteX8-3179" fmla="*/ 3165 w 10000"/>
                <a:gd name="connsiteY8-3180" fmla="*/ 1750 h 8688"/>
                <a:gd name="connsiteX9-3181" fmla="*/ 4372 w 10000"/>
                <a:gd name="connsiteY9-3182" fmla="*/ 2187 h 8688"/>
                <a:gd name="connsiteX10-3183" fmla="*/ 5176 w 10000"/>
                <a:gd name="connsiteY10-3184" fmla="*/ 2626 h 8688"/>
                <a:gd name="connsiteX11-3185" fmla="*/ 5980 w 10000"/>
                <a:gd name="connsiteY11-3186" fmla="*/ 2626 h 8688"/>
                <a:gd name="connsiteX12-3187" fmla="*/ 6381 w 10000"/>
                <a:gd name="connsiteY12-3188" fmla="*/ 2626 h 8688"/>
                <a:gd name="connsiteX13-3189" fmla="*/ 6784 w 10000"/>
                <a:gd name="connsiteY13-3190" fmla="*/ 2187 h 8688"/>
                <a:gd name="connsiteX14-3191" fmla="*/ 6784 w 10000"/>
                <a:gd name="connsiteY14-3192" fmla="*/ 1315 h 8688"/>
                <a:gd name="connsiteX15-3193" fmla="*/ 7185 w 10000"/>
                <a:gd name="connsiteY15-3194" fmla="*/ 0 h 8688"/>
                <a:gd name="connsiteX16-3195" fmla="*/ 10000 w 10000"/>
                <a:gd name="connsiteY16-3196" fmla="*/ 435 h 8688"/>
                <a:gd name="connsiteX17-3197" fmla="*/ 10000 w 10000"/>
                <a:gd name="connsiteY17-3198" fmla="*/ 1750 h 8688"/>
                <a:gd name="connsiteX18-3199" fmla="*/ 9597 w 10000"/>
                <a:gd name="connsiteY18-3200" fmla="*/ 3059 h 8688"/>
                <a:gd name="connsiteX19-3201" fmla="*/ 9196 w 10000"/>
                <a:gd name="connsiteY19-3202" fmla="*/ 4319 h 8688"/>
                <a:gd name="connsiteX20-3203" fmla="*/ 9196 w 10000"/>
                <a:gd name="connsiteY20-3204" fmla="*/ 5195 h 8688"/>
                <a:gd name="connsiteX21-3205" fmla="*/ 8793 w 10000"/>
                <a:gd name="connsiteY21-3206" fmla="*/ 6064 h 8688"/>
                <a:gd name="connsiteX22-3207" fmla="*/ 7989 w 10000"/>
                <a:gd name="connsiteY22-3208" fmla="*/ 6941 h 8688"/>
                <a:gd name="connsiteX23-3209" fmla="*/ 7588 w 10000"/>
                <a:gd name="connsiteY23-3210" fmla="*/ 7378 h 8688"/>
                <a:gd name="connsiteX24-3211" fmla="*/ 6784 w 10000"/>
                <a:gd name="connsiteY24-3212" fmla="*/ 8252 h 8688"/>
                <a:gd name="connsiteX25-3213" fmla="*/ 5980 w 10000"/>
                <a:gd name="connsiteY25-3214" fmla="*/ 8688 h 8688"/>
                <a:gd name="connsiteX26-3215" fmla="*/ 5577 w 10000"/>
                <a:gd name="connsiteY26-3216" fmla="*/ 8688 h 8688"/>
                <a:gd name="connsiteX27-3217" fmla="*/ 5176 w 10000"/>
                <a:gd name="connsiteY27-3218" fmla="*/ 8252 h 8688"/>
                <a:gd name="connsiteX28-3219" fmla="*/ 5176 w 10000"/>
                <a:gd name="connsiteY28-3220" fmla="*/ 7813 h 8688"/>
                <a:gd name="connsiteX29-3221" fmla="*/ 5176 w 10000"/>
                <a:gd name="connsiteY29-3222" fmla="*/ 7378 h 8688"/>
                <a:gd name="connsiteX30-3223" fmla="*/ 4773 w 10000"/>
                <a:gd name="connsiteY30-3224" fmla="*/ 6503 h 8688"/>
                <a:gd name="connsiteX31-3225" fmla="*/ 4372 w 10000"/>
                <a:gd name="connsiteY31-3226" fmla="*/ 5634 h 8688"/>
                <a:gd name="connsiteX32-3227" fmla="*/ 3568 w 10000"/>
                <a:gd name="connsiteY32-3228" fmla="*/ 4319 h 8688"/>
                <a:gd name="connsiteX33-3229" fmla="*/ 2362 w 10000"/>
                <a:gd name="connsiteY33-3230" fmla="*/ 3504 h 8688"/>
                <a:gd name="connsiteX34-3231" fmla="*/ 2362 w 10000"/>
                <a:gd name="connsiteY34-3232" fmla="*/ 3504 h 8688"/>
                <a:gd name="connsiteX0-3233" fmla="*/ 2362 w 10000"/>
                <a:gd name="connsiteY0-3234" fmla="*/ 3532 h 9499"/>
                <a:gd name="connsiteX1-3235" fmla="*/ 1206 w 10000"/>
                <a:gd name="connsiteY1-3236" fmla="*/ 2522 h 9499"/>
                <a:gd name="connsiteX2-3237" fmla="*/ 401 w 10000"/>
                <a:gd name="connsiteY2-3238" fmla="*/ 2016 h 9499"/>
                <a:gd name="connsiteX3-3239" fmla="*/ 401 w 10000"/>
                <a:gd name="connsiteY3-3240" fmla="*/ 1513 h 9499"/>
                <a:gd name="connsiteX4-3241" fmla="*/ 0 w 10000"/>
                <a:gd name="connsiteY4-3242" fmla="*/ 1013 h 9499"/>
                <a:gd name="connsiteX5-3243" fmla="*/ 401 w 10000"/>
                <a:gd name="connsiteY5-3244" fmla="*/ 1013 h 9499"/>
                <a:gd name="connsiteX6-3245" fmla="*/ 804 w 10000"/>
                <a:gd name="connsiteY6-3246" fmla="*/ 1013 h 9499"/>
                <a:gd name="connsiteX7-3247" fmla="*/ 2010 w 10000"/>
                <a:gd name="connsiteY7-3248" fmla="*/ 1513 h 9499"/>
                <a:gd name="connsiteX8-3249" fmla="*/ 3165 w 10000"/>
                <a:gd name="connsiteY8-3250" fmla="*/ 1513 h 9499"/>
                <a:gd name="connsiteX9-3251" fmla="*/ 4372 w 10000"/>
                <a:gd name="connsiteY9-3252" fmla="*/ 2016 h 9499"/>
                <a:gd name="connsiteX10-3253" fmla="*/ 5176 w 10000"/>
                <a:gd name="connsiteY10-3254" fmla="*/ 2522 h 9499"/>
                <a:gd name="connsiteX11-3255" fmla="*/ 5980 w 10000"/>
                <a:gd name="connsiteY11-3256" fmla="*/ 2522 h 9499"/>
                <a:gd name="connsiteX12-3257" fmla="*/ 6381 w 10000"/>
                <a:gd name="connsiteY12-3258" fmla="*/ 2522 h 9499"/>
                <a:gd name="connsiteX13-3259" fmla="*/ 6784 w 10000"/>
                <a:gd name="connsiteY13-3260" fmla="*/ 2016 h 9499"/>
                <a:gd name="connsiteX14-3261" fmla="*/ 6784 w 10000"/>
                <a:gd name="connsiteY14-3262" fmla="*/ 1013 h 9499"/>
                <a:gd name="connsiteX15-3263" fmla="*/ 10000 w 10000"/>
                <a:gd name="connsiteY15-3264" fmla="*/ 0 h 9499"/>
                <a:gd name="connsiteX16-3265" fmla="*/ 10000 w 10000"/>
                <a:gd name="connsiteY16-3266" fmla="*/ 1513 h 9499"/>
                <a:gd name="connsiteX17-3267" fmla="*/ 9597 w 10000"/>
                <a:gd name="connsiteY17-3268" fmla="*/ 3020 h 9499"/>
                <a:gd name="connsiteX18-3269" fmla="*/ 9196 w 10000"/>
                <a:gd name="connsiteY18-3270" fmla="*/ 4470 h 9499"/>
                <a:gd name="connsiteX19-3271" fmla="*/ 9196 w 10000"/>
                <a:gd name="connsiteY19-3272" fmla="*/ 5479 h 9499"/>
                <a:gd name="connsiteX20-3273" fmla="*/ 8793 w 10000"/>
                <a:gd name="connsiteY20-3274" fmla="*/ 6479 h 9499"/>
                <a:gd name="connsiteX21-3275" fmla="*/ 7989 w 10000"/>
                <a:gd name="connsiteY21-3276" fmla="*/ 7488 h 9499"/>
                <a:gd name="connsiteX22-3277" fmla="*/ 7588 w 10000"/>
                <a:gd name="connsiteY22-3278" fmla="*/ 7991 h 9499"/>
                <a:gd name="connsiteX23-3279" fmla="*/ 6784 w 10000"/>
                <a:gd name="connsiteY23-3280" fmla="*/ 8997 h 9499"/>
                <a:gd name="connsiteX24-3281" fmla="*/ 5980 w 10000"/>
                <a:gd name="connsiteY24-3282" fmla="*/ 9499 h 9499"/>
                <a:gd name="connsiteX25-3283" fmla="*/ 5577 w 10000"/>
                <a:gd name="connsiteY25-3284" fmla="*/ 9499 h 9499"/>
                <a:gd name="connsiteX26-3285" fmla="*/ 5176 w 10000"/>
                <a:gd name="connsiteY26-3286" fmla="*/ 8997 h 9499"/>
                <a:gd name="connsiteX27-3287" fmla="*/ 5176 w 10000"/>
                <a:gd name="connsiteY27-3288" fmla="*/ 8492 h 9499"/>
                <a:gd name="connsiteX28-3289" fmla="*/ 5176 w 10000"/>
                <a:gd name="connsiteY28-3290" fmla="*/ 7991 h 9499"/>
                <a:gd name="connsiteX29-3291" fmla="*/ 4773 w 10000"/>
                <a:gd name="connsiteY29-3292" fmla="*/ 6984 h 9499"/>
                <a:gd name="connsiteX30-3293" fmla="*/ 4372 w 10000"/>
                <a:gd name="connsiteY30-3294" fmla="*/ 5984 h 9499"/>
                <a:gd name="connsiteX31-3295" fmla="*/ 3568 w 10000"/>
                <a:gd name="connsiteY31-3296" fmla="*/ 4470 h 9499"/>
                <a:gd name="connsiteX32-3297" fmla="*/ 2362 w 10000"/>
                <a:gd name="connsiteY32-3298" fmla="*/ 3532 h 9499"/>
                <a:gd name="connsiteX33-3299" fmla="*/ 2362 w 10000"/>
                <a:gd name="connsiteY33-3300" fmla="*/ 3532 h 9499"/>
                <a:gd name="connsiteX0-3301" fmla="*/ 2362 w 10000"/>
                <a:gd name="connsiteY0-3302" fmla="*/ 3718 h 10000"/>
                <a:gd name="connsiteX1-3303" fmla="*/ 1206 w 10000"/>
                <a:gd name="connsiteY1-3304" fmla="*/ 2655 h 10000"/>
                <a:gd name="connsiteX2-3305" fmla="*/ 401 w 10000"/>
                <a:gd name="connsiteY2-3306" fmla="*/ 2122 h 10000"/>
                <a:gd name="connsiteX3-3307" fmla="*/ 401 w 10000"/>
                <a:gd name="connsiteY3-3308" fmla="*/ 1593 h 10000"/>
                <a:gd name="connsiteX4-3309" fmla="*/ 0 w 10000"/>
                <a:gd name="connsiteY4-3310" fmla="*/ 1066 h 10000"/>
                <a:gd name="connsiteX5-3311" fmla="*/ 401 w 10000"/>
                <a:gd name="connsiteY5-3312" fmla="*/ 1066 h 10000"/>
                <a:gd name="connsiteX6-3313" fmla="*/ 804 w 10000"/>
                <a:gd name="connsiteY6-3314" fmla="*/ 1066 h 10000"/>
                <a:gd name="connsiteX7-3315" fmla="*/ 2010 w 10000"/>
                <a:gd name="connsiteY7-3316" fmla="*/ 1593 h 10000"/>
                <a:gd name="connsiteX8-3317" fmla="*/ 3165 w 10000"/>
                <a:gd name="connsiteY8-3318" fmla="*/ 1593 h 10000"/>
                <a:gd name="connsiteX9-3319" fmla="*/ 4372 w 10000"/>
                <a:gd name="connsiteY9-3320" fmla="*/ 2122 h 10000"/>
                <a:gd name="connsiteX10-3321" fmla="*/ 5176 w 10000"/>
                <a:gd name="connsiteY10-3322" fmla="*/ 2655 h 10000"/>
                <a:gd name="connsiteX11-3323" fmla="*/ 5980 w 10000"/>
                <a:gd name="connsiteY11-3324" fmla="*/ 2655 h 10000"/>
                <a:gd name="connsiteX12-3325" fmla="*/ 6381 w 10000"/>
                <a:gd name="connsiteY12-3326" fmla="*/ 2655 h 10000"/>
                <a:gd name="connsiteX13-3327" fmla="*/ 6784 w 10000"/>
                <a:gd name="connsiteY13-3328" fmla="*/ 2122 h 10000"/>
                <a:gd name="connsiteX14-3329" fmla="*/ 10000 w 10000"/>
                <a:gd name="connsiteY14-3330" fmla="*/ 0 h 10000"/>
                <a:gd name="connsiteX15-3331" fmla="*/ 10000 w 10000"/>
                <a:gd name="connsiteY15-3332" fmla="*/ 1593 h 10000"/>
                <a:gd name="connsiteX16-3333" fmla="*/ 9597 w 10000"/>
                <a:gd name="connsiteY16-3334" fmla="*/ 3179 h 10000"/>
                <a:gd name="connsiteX17-3335" fmla="*/ 9196 w 10000"/>
                <a:gd name="connsiteY17-3336" fmla="*/ 4706 h 10000"/>
                <a:gd name="connsiteX18-3337" fmla="*/ 9196 w 10000"/>
                <a:gd name="connsiteY18-3338" fmla="*/ 5768 h 10000"/>
                <a:gd name="connsiteX19-3339" fmla="*/ 8793 w 10000"/>
                <a:gd name="connsiteY19-3340" fmla="*/ 6821 h 10000"/>
                <a:gd name="connsiteX20-3341" fmla="*/ 7989 w 10000"/>
                <a:gd name="connsiteY20-3342" fmla="*/ 7883 h 10000"/>
                <a:gd name="connsiteX21-3343" fmla="*/ 7588 w 10000"/>
                <a:gd name="connsiteY21-3344" fmla="*/ 8412 h 10000"/>
                <a:gd name="connsiteX22-3345" fmla="*/ 6784 w 10000"/>
                <a:gd name="connsiteY22-3346" fmla="*/ 9472 h 10000"/>
                <a:gd name="connsiteX23-3347" fmla="*/ 5980 w 10000"/>
                <a:gd name="connsiteY23-3348" fmla="*/ 10000 h 10000"/>
                <a:gd name="connsiteX24-3349" fmla="*/ 5577 w 10000"/>
                <a:gd name="connsiteY24-3350" fmla="*/ 10000 h 10000"/>
                <a:gd name="connsiteX25-3351" fmla="*/ 5176 w 10000"/>
                <a:gd name="connsiteY25-3352" fmla="*/ 9472 h 10000"/>
                <a:gd name="connsiteX26-3353" fmla="*/ 5176 w 10000"/>
                <a:gd name="connsiteY26-3354" fmla="*/ 8940 h 10000"/>
                <a:gd name="connsiteX27-3355" fmla="*/ 5176 w 10000"/>
                <a:gd name="connsiteY27-3356" fmla="*/ 8412 h 10000"/>
                <a:gd name="connsiteX28-3357" fmla="*/ 4773 w 10000"/>
                <a:gd name="connsiteY28-3358" fmla="*/ 7352 h 10000"/>
                <a:gd name="connsiteX29-3359" fmla="*/ 4372 w 10000"/>
                <a:gd name="connsiteY29-3360" fmla="*/ 6300 h 10000"/>
                <a:gd name="connsiteX30-3361" fmla="*/ 3568 w 10000"/>
                <a:gd name="connsiteY30-3362" fmla="*/ 4706 h 10000"/>
                <a:gd name="connsiteX31-3363" fmla="*/ 2362 w 10000"/>
                <a:gd name="connsiteY31-3364" fmla="*/ 3718 h 10000"/>
                <a:gd name="connsiteX32-3365" fmla="*/ 2362 w 10000"/>
                <a:gd name="connsiteY32-3366" fmla="*/ 3718 h 10000"/>
                <a:gd name="connsiteX0-3367" fmla="*/ 2362 w 10000"/>
                <a:gd name="connsiteY0-3368" fmla="*/ 3718 h 10000"/>
                <a:gd name="connsiteX1-3369" fmla="*/ 1206 w 10000"/>
                <a:gd name="connsiteY1-3370" fmla="*/ 2655 h 10000"/>
                <a:gd name="connsiteX2-3371" fmla="*/ 401 w 10000"/>
                <a:gd name="connsiteY2-3372" fmla="*/ 2122 h 10000"/>
                <a:gd name="connsiteX3-3373" fmla="*/ 401 w 10000"/>
                <a:gd name="connsiteY3-3374" fmla="*/ 1593 h 10000"/>
                <a:gd name="connsiteX4-3375" fmla="*/ 0 w 10000"/>
                <a:gd name="connsiteY4-3376" fmla="*/ 1066 h 10000"/>
                <a:gd name="connsiteX5-3377" fmla="*/ 401 w 10000"/>
                <a:gd name="connsiteY5-3378" fmla="*/ 1066 h 10000"/>
                <a:gd name="connsiteX6-3379" fmla="*/ 804 w 10000"/>
                <a:gd name="connsiteY6-3380" fmla="*/ 1066 h 10000"/>
                <a:gd name="connsiteX7-3381" fmla="*/ 2010 w 10000"/>
                <a:gd name="connsiteY7-3382" fmla="*/ 1593 h 10000"/>
                <a:gd name="connsiteX8-3383" fmla="*/ 3165 w 10000"/>
                <a:gd name="connsiteY8-3384" fmla="*/ 1593 h 10000"/>
                <a:gd name="connsiteX9-3385" fmla="*/ 4372 w 10000"/>
                <a:gd name="connsiteY9-3386" fmla="*/ 2122 h 10000"/>
                <a:gd name="connsiteX10-3387" fmla="*/ 5176 w 10000"/>
                <a:gd name="connsiteY10-3388" fmla="*/ 2655 h 10000"/>
                <a:gd name="connsiteX11-3389" fmla="*/ 5980 w 10000"/>
                <a:gd name="connsiteY11-3390" fmla="*/ 2655 h 10000"/>
                <a:gd name="connsiteX12-3391" fmla="*/ 6381 w 10000"/>
                <a:gd name="connsiteY12-3392" fmla="*/ 2655 h 10000"/>
                <a:gd name="connsiteX13-3393" fmla="*/ 10000 w 10000"/>
                <a:gd name="connsiteY13-3394" fmla="*/ 0 h 10000"/>
                <a:gd name="connsiteX14-3395" fmla="*/ 10000 w 10000"/>
                <a:gd name="connsiteY14-3396" fmla="*/ 1593 h 10000"/>
                <a:gd name="connsiteX15-3397" fmla="*/ 9597 w 10000"/>
                <a:gd name="connsiteY15-3398" fmla="*/ 3179 h 10000"/>
                <a:gd name="connsiteX16-3399" fmla="*/ 9196 w 10000"/>
                <a:gd name="connsiteY16-3400" fmla="*/ 4706 h 10000"/>
                <a:gd name="connsiteX17-3401" fmla="*/ 9196 w 10000"/>
                <a:gd name="connsiteY17-3402" fmla="*/ 5768 h 10000"/>
                <a:gd name="connsiteX18-3403" fmla="*/ 8793 w 10000"/>
                <a:gd name="connsiteY18-3404" fmla="*/ 6821 h 10000"/>
                <a:gd name="connsiteX19-3405" fmla="*/ 7989 w 10000"/>
                <a:gd name="connsiteY19-3406" fmla="*/ 7883 h 10000"/>
                <a:gd name="connsiteX20-3407" fmla="*/ 7588 w 10000"/>
                <a:gd name="connsiteY20-3408" fmla="*/ 8412 h 10000"/>
                <a:gd name="connsiteX21-3409" fmla="*/ 6784 w 10000"/>
                <a:gd name="connsiteY21-3410" fmla="*/ 9472 h 10000"/>
                <a:gd name="connsiteX22-3411" fmla="*/ 5980 w 10000"/>
                <a:gd name="connsiteY22-3412" fmla="*/ 10000 h 10000"/>
                <a:gd name="connsiteX23-3413" fmla="*/ 5577 w 10000"/>
                <a:gd name="connsiteY23-3414" fmla="*/ 10000 h 10000"/>
                <a:gd name="connsiteX24-3415" fmla="*/ 5176 w 10000"/>
                <a:gd name="connsiteY24-3416" fmla="*/ 9472 h 10000"/>
                <a:gd name="connsiteX25-3417" fmla="*/ 5176 w 10000"/>
                <a:gd name="connsiteY25-3418" fmla="*/ 8940 h 10000"/>
                <a:gd name="connsiteX26-3419" fmla="*/ 5176 w 10000"/>
                <a:gd name="connsiteY26-3420" fmla="*/ 8412 h 10000"/>
                <a:gd name="connsiteX27-3421" fmla="*/ 4773 w 10000"/>
                <a:gd name="connsiteY27-3422" fmla="*/ 7352 h 10000"/>
                <a:gd name="connsiteX28-3423" fmla="*/ 4372 w 10000"/>
                <a:gd name="connsiteY28-3424" fmla="*/ 6300 h 10000"/>
                <a:gd name="connsiteX29-3425" fmla="*/ 3568 w 10000"/>
                <a:gd name="connsiteY29-3426" fmla="*/ 4706 h 10000"/>
                <a:gd name="connsiteX30-3427" fmla="*/ 2362 w 10000"/>
                <a:gd name="connsiteY30-3428" fmla="*/ 3718 h 10000"/>
                <a:gd name="connsiteX31-3429" fmla="*/ 2362 w 10000"/>
                <a:gd name="connsiteY31-3430" fmla="*/ 3718 h 10000"/>
                <a:gd name="connsiteX0-3431" fmla="*/ 2362 w 10000"/>
                <a:gd name="connsiteY0-3432" fmla="*/ 2652 h 8934"/>
                <a:gd name="connsiteX1-3433" fmla="*/ 1206 w 10000"/>
                <a:gd name="connsiteY1-3434" fmla="*/ 1589 h 8934"/>
                <a:gd name="connsiteX2-3435" fmla="*/ 401 w 10000"/>
                <a:gd name="connsiteY2-3436" fmla="*/ 1056 h 8934"/>
                <a:gd name="connsiteX3-3437" fmla="*/ 401 w 10000"/>
                <a:gd name="connsiteY3-3438" fmla="*/ 527 h 8934"/>
                <a:gd name="connsiteX4-3439" fmla="*/ 0 w 10000"/>
                <a:gd name="connsiteY4-3440" fmla="*/ 0 h 8934"/>
                <a:gd name="connsiteX5-3441" fmla="*/ 401 w 10000"/>
                <a:gd name="connsiteY5-3442" fmla="*/ 0 h 8934"/>
                <a:gd name="connsiteX6-3443" fmla="*/ 804 w 10000"/>
                <a:gd name="connsiteY6-3444" fmla="*/ 0 h 8934"/>
                <a:gd name="connsiteX7-3445" fmla="*/ 2010 w 10000"/>
                <a:gd name="connsiteY7-3446" fmla="*/ 527 h 8934"/>
                <a:gd name="connsiteX8-3447" fmla="*/ 3165 w 10000"/>
                <a:gd name="connsiteY8-3448" fmla="*/ 527 h 8934"/>
                <a:gd name="connsiteX9-3449" fmla="*/ 4372 w 10000"/>
                <a:gd name="connsiteY9-3450" fmla="*/ 1056 h 8934"/>
                <a:gd name="connsiteX10-3451" fmla="*/ 5176 w 10000"/>
                <a:gd name="connsiteY10-3452" fmla="*/ 1589 h 8934"/>
                <a:gd name="connsiteX11-3453" fmla="*/ 5980 w 10000"/>
                <a:gd name="connsiteY11-3454" fmla="*/ 1589 h 8934"/>
                <a:gd name="connsiteX12-3455" fmla="*/ 6381 w 10000"/>
                <a:gd name="connsiteY12-3456" fmla="*/ 1589 h 8934"/>
                <a:gd name="connsiteX13-3457" fmla="*/ 10000 w 10000"/>
                <a:gd name="connsiteY13-3458" fmla="*/ 527 h 8934"/>
                <a:gd name="connsiteX14-3459" fmla="*/ 9597 w 10000"/>
                <a:gd name="connsiteY14-3460" fmla="*/ 2113 h 8934"/>
                <a:gd name="connsiteX15-3461" fmla="*/ 9196 w 10000"/>
                <a:gd name="connsiteY15-3462" fmla="*/ 3640 h 8934"/>
                <a:gd name="connsiteX16-3463" fmla="*/ 9196 w 10000"/>
                <a:gd name="connsiteY16-3464" fmla="*/ 4702 h 8934"/>
                <a:gd name="connsiteX17-3465" fmla="*/ 8793 w 10000"/>
                <a:gd name="connsiteY17-3466" fmla="*/ 5755 h 8934"/>
                <a:gd name="connsiteX18-3467" fmla="*/ 7989 w 10000"/>
                <a:gd name="connsiteY18-3468" fmla="*/ 6817 h 8934"/>
                <a:gd name="connsiteX19-3469" fmla="*/ 7588 w 10000"/>
                <a:gd name="connsiteY19-3470" fmla="*/ 7346 h 8934"/>
                <a:gd name="connsiteX20-3471" fmla="*/ 6784 w 10000"/>
                <a:gd name="connsiteY20-3472" fmla="*/ 8406 h 8934"/>
                <a:gd name="connsiteX21-3473" fmla="*/ 5980 w 10000"/>
                <a:gd name="connsiteY21-3474" fmla="*/ 8934 h 8934"/>
                <a:gd name="connsiteX22-3475" fmla="*/ 5577 w 10000"/>
                <a:gd name="connsiteY22-3476" fmla="*/ 8934 h 8934"/>
                <a:gd name="connsiteX23-3477" fmla="*/ 5176 w 10000"/>
                <a:gd name="connsiteY23-3478" fmla="*/ 8406 h 8934"/>
                <a:gd name="connsiteX24-3479" fmla="*/ 5176 w 10000"/>
                <a:gd name="connsiteY24-3480" fmla="*/ 7874 h 8934"/>
                <a:gd name="connsiteX25-3481" fmla="*/ 5176 w 10000"/>
                <a:gd name="connsiteY25-3482" fmla="*/ 7346 h 8934"/>
                <a:gd name="connsiteX26-3483" fmla="*/ 4773 w 10000"/>
                <a:gd name="connsiteY26-3484" fmla="*/ 6286 h 8934"/>
                <a:gd name="connsiteX27-3485" fmla="*/ 4372 w 10000"/>
                <a:gd name="connsiteY27-3486" fmla="*/ 5234 h 8934"/>
                <a:gd name="connsiteX28-3487" fmla="*/ 3568 w 10000"/>
                <a:gd name="connsiteY28-3488" fmla="*/ 3640 h 8934"/>
                <a:gd name="connsiteX29-3489" fmla="*/ 2362 w 10000"/>
                <a:gd name="connsiteY29-3490" fmla="*/ 2652 h 8934"/>
                <a:gd name="connsiteX30-3491" fmla="*/ 2362 w 10000"/>
                <a:gd name="connsiteY30-3492" fmla="*/ 2652 h 8934"/>
                <a:gd name="connsiteX0-3493" fmla="*/ 2362 w 9597"/>
                <a:gd name="connsiteY0-3494" fmla="*/ 2968 h 10000"/>
                <a:gd name="connsiteX1-3495" fmla="*/ 1206 w 9597"/>
                <a:gd name="connsiteY1-3496" fmla="*/ 1779 h 10000"/>
                <a:gd name="connsiteX2-3497" fmla="*/ 401 w 9597"/>
                <a:gd name="connsiteY2-3498" fmla="*/ 1182 h 10000"/>
                <a:gd name="connsiteX3-3499" fmla="*/ 401 w 9597"/>
                <a:gd name="connsiteY3-3500" fmla="*/ 590 h 10000"/>
                <a:gd name="connsiteX4-3501" fmla="*/ 0 w 9597"/>
                <a:gd name="connsiteY4-3502" fmla="*/ 0 h 10000"/>
                <a:gd name="connsiteX5-3503" fmla="*/ 401 w 9597"/>
                <a:gd name="connsiteY5-3504" fmla="*/ 0 h 10000"/>
                <a:gd name="connsiteX6-3505" fmla="*/ 804 w 9597"/>
                <a:gd name="connsiteY6-3506" fmla="*/ 0 h 10000"/>
                <a:gd name="connsiteX7-3507" fmla="*/ 2010 w 9597"/>
                <a:gd name="connsiteY7-3508" fmla="*/ 590 h 10000"/>
                <a:gd name="connsiteX8-3509" fmla="*/ 3165 w 9597"/>
                <a:gd name="connsiteY8-3510" fmla="*/ 590 h 10000"/>
                <a:gd name="connsiteX9-3511" fmla="*/ 4372 w 9597"/>
                <a:gd name="connsiteY9-3512" fmla="*/ 1182 h 10000"/>
                <a:gd name="connsiteX10-3513" fmla="*/ 5176 w 9597"/>
                <a:gd name="connsiteY10-3514" fmla="*/ 1779 h 10000"/>
                <a:gd name="connsiteX11-3515" fmla="*/ 5980 w 9597"/>
                <a:gd name="connsiteY11-3516" fmla="*/ 1779 h 10000"/>
                <a:gd name="connsiteX12-3517" fmla="*/ 6381 w 9597"/>
                <a:gd name="connsiteY12-3518" fmla="*/ 1779 h 10000"/>
                <a:gd name="connsiteX13-3519" fmla="*/ 9597 w 9597"/>
                <a:gd name="connsiteY13-3520" fmla="*/ 2365 h 10000"/>
                <a:gd name="connsiteX14-3521" fmla="*/ 9196 w 9597"/>
                <a:gd name="connsiteY14-3522" fmla="*/ 4074 h 10000"/>
                <a:gd name="connsiteX15-3523" fmla="*/ 9196 w 9597"/>
                <a:gd name="connsiteY15-3524" fmla="*/ 5263 h 10000"/>
                <a:gd name="connsiteX16-3525" fmla="*/ 8793 w 9597"/>
                <a:gd name="connsiteY16-3526" fmla="*/ 6442 h 10000"/>
                <a:gd name="connsiteX17-3527" fmla="*/ 7989 w 9597"/>
                <a:gd name="connsiteY17-3528" fmla="*/ 7630 h 10000"/>
                <a:gd name="connsiteX18-3529" fmla="*/ 7588 w 9597"/>
                <a:gd name="connsiteY18-3530" fmla="*/ 8223 h 10000"/>
                <a:gd name="connsiteX19-3531" fmla="*/ 6784 w 9597"/>
                <a:gd name="connsiteY19-3532" fmla="*/ 9409 h 10000"/>
                <a:gd name="connsiteX20-3533" fmla="*/ 5980 w 9597"/>
                <a:gd name="connsiteY20-3534" fmla="*/ 10000 h 10000"/>
                <a:gd name="connsiteX21-3535" fmla="*/ 5577 w 9597"/>
                <a:gd name="connsiteY21-3536" fmla="*/ 10000 h 10000"/>
                <a:gd name="connsiteX22-3537" fmla="*/ 5176 w 9597"/>
                <a:gd name="connsiteY22-3538" fmla="*/ 9409 h 10000"/>
                <a:gd name="connsiteX23-3539" fmla="*/ 5176 w 9597"/>
                <a:gd name="connsiteY23-3540" fmla="*/ 8814 h 10000"/>
                <a:gd name="connsiteX24-3541" fmla="*/ 5176 w 9597"/>
                <a:gd name="connsiteY24-3542" fmla="*/ 8223 h 10000"/>
                <a:gd name="connsiteX25-3543" fmla="*/ 4773 w 9597"/>
                <a:gd name="connsiteY25-3544" fmla="*/ 7036 h 10000"/>
                <a:gd name="connsiteX26-3545" fmla="*/ 4372 w 9597"/>
                <a:gd name="connsiteY26-3546" fmla="*/ 5859 h 10000"/>
                <a:gd name="connsiteX27-3547" fmla="*/ 3568 w 9597"/>
                <a:gd name="connsiteY27-3548" fmla="*/ 4074 h 10000"/>
                <a:gd name="connsiteX28-3549" fmla="*/ 2362 w 9597"/>
                <a:gd name="connsiteY28-3550" fmla="*/ 2968 h 10000"/>
                <a:gd name="connsiteX29-3551" fmla="*/ 2362 w 9597"/>
                <a:gd name="connsiteY29-3552" fmla="*/ 2968 h 10000"/>
                <a:gd name="connsiteX0-3553" fmla="*/ 2461 w 9582"/>
                <a:gd name="connsiteY0-3554" fmla="*/ 2968 h 10000"/>
                <a:gd name="connsiteX1-3555" fmla="*/ 1257 w 9582"/>
                <a:gd name="connsiteY1-3556" fmla="*/ 1779 h 10000"/>
                <a:gd name="connsiteX2-3557" fmla="*/ 418 w 9582"/>
                <a:gd name="connsiteY2-3558" fmla="*/ 1182 h 10000"/>
                <a:gd name="connsiteX3-3559" fmla="*/ 418 w 9582"/>
                <a:gd name="connsiteY3-3560" fmla="*/ 590 h 10000"/>
                <a:gd name="connsiteX4-3561" fmla="*/ 0 w 9582"/>
                <a:gd name="connsiteY4-3562" fmla="*/ 0 h 10000"/>
                <a:gd name="connsiteX5-3563" fmla="*/ 418 w 9582"/>
                <a:gd name="connsiteY5-3564" fmla="*/ 0 h 10000"/>
                <a:gd name="connsiteX6-3565" fmla="*/ 838 w 9582"/>
                <a:gd name="connsiteY6-3566" fmla="*/ 0 h 10000"/>
                <a:gd name="connsiteX7-3567" fmla="*/ 2094 w 9582"/>
                <a:gd name="connsiteY7-3568" fmla="*/ 590 h 10000"/>
                <a:gd name="connsiteX8-3569" fmla="*/ 3298 w 9582"/>
                <a:gd name="connsiteY8-3570" fmla="*/ 590 h 10000"/>
                <a:gd name="connsiteX9-3571" fmla="*/ 4556 w 9582"/>
                <a:gd name="connsiteY9-3572" fmla="*/ 1182 h 10000"/>
                <a:gd name="connsiteX10-3573" fmla="*/ 5393 w 9582"/>
                <a:gd name="connsiteY10-3574" fmla="*/ 1779 h 10000"/>
                <a:gd name="connsiteX11-3575" fmla="*/ 6231 w 9582"/>
                <a:gd name="connsiteY11-3576" fmla="*/ 1779 h 10000"/>
                <a:gd name="connsiteX12-3577" fmla="*/ 6649 w 9582"/>
                <a:gd name="connsiteY12-3578" fmla="*/ 1779 h 10000"/>
                <a:gd name="connsiteX13-3579" fmla="*/ 9582 w 9582"/>
                <a:gd name="connsiteY13-3580" fmla="*/ 4074 h 10000"/>
                <a:gd name="connsiteX14-3581" fmla="*/ 9582 w 9582"/>
                <a:gd name="connsiteY14-3582" fmla="*/ 5263 h 10000"/>
                <a:gd name="connsiteX15-3583" fmla="*/ 9162 w 9582"/>
                <a:gd name="connsiteY15-3584" fmla="*/ 6442 h 10000"/>
                <a:gd name="connsiteX16-3585" fmla="*/ 8324 w 9582"/>
                <a:gd name="connsiteY16-3586" fmla="*/ 7630 h 10000"/>
                <a:gd name="connsiteX17-3587" fmla="*/ 7907 w 9582"/>
                <a:gd name="connsiteY17-3588" fmla="*/ 8223 h 10000"/>
                <a:gd name="connsiteX18-3589" fmla="*/ 7069 w 9582"/>
                <a:gd name="connsiteY18-3590" fmla="*/ 9409 h 10000"/>
                <a:gd name="connsiteX19-3591" fmla="*/ 6231 w 9582"/>
                <a:gd name="connsiteY19-3592" fmla="*/ 10000 h 10000"/>
                <a:gd name="connsiteX20-3593" fmla="*/ 5811 w 9582"/>
                <a:gd name="connsiteY20-3594" fmla="*/ 10000 h 10000"/>
                <a:gd name="connsiteX21-3595" fmla="*/ 5393 w 9582"/>
                <a:gd name="connsiteY21-3596" fmla="*/ 9409 h 10000"/>
                <a:gd name="connsiteX22-3597" fmla="*/ 5393 w 9582"/>
                <a:gd name="connsiteY22-3598" fmla="*/ 8814 h 10000"/>
                <a:gd name="connsiteX23-3599" fmla="*/ 5393 w 9582"/>
                <a:gd name="connsiteY23-3600" fmla="*/ 8223 h 10000"/>
                <a:gd name="connsiteX24-3601" fmla="*/ 4973 w 9582"/>
                <a:gd name="connsiteY24-3602" fmla="*/ 7036 h 10000"/>
                <a:gd name="connsiteX25-3603" fmla="*/ 4556 w 9582"/>
                <a:gd name="connsiteY25-3604" fmla="*/ 5859 h 10000"/>
                <a:gd name="connsiteX26-3605" fmla="*/ 3718 w 9582"/>
                <a:gd name="connsiteY26-3606" fmla="*/ 4074 h 10000"/>
                <a:gd name="connsiteX27-3607" fmla="*/ 2461 w 9582"/>
                <a:gd name="connsiteY27-3608" fmla="*/ 2968 h 10000"/>
                <a:gd name="connsiteX28-3609" fmla="*/ 2461 w 9582"/>
                <a:gd name="connsiteY28-3610" fmla="*/ 2968 h 10000"/>
                <a:gd name="connsiteX0-3611" fmla="*/ 2568 w 10000"/>
                <a:gd name="connsiteY0-3612" fmla="*/ 2968 h 10000"/>
                <a:gd name="connsiteX1-3613" fmla="*/ 1312 w 10000"/>
                <a:gd name="connsiteY1-3614" fmla="*/ 1779 h 10000"/>
                <a:gd name="connsiteX2-3615" fmla="*/ 436 w 10000"/>
                <a:gd name="connsiteY2-3616" fmla="*/ 1182 h 10000"/>
                <a:gd name="connsiteX3-3617" fmla="*/ 436 w 10000"/>
                <a:gd name="connsiteY3-3618" fmla="*/ 590 h 10000"/>
                <a:gd name="connsiteX4-3619" fmla="*/ 0 w 10000"/>
                <a:gd name="connsiteY4-3620" fmla="*/ 0 h 10000"/>
                <a:gd name="connsiteX5-3621" fmla="*/ 436 w 10000"/>
                <a:gd name="connsiteY5-3622" fmla="*/ 0 h 10000"/>
                <a:gd name="connsiteX6-3623" fmla="*/ 875 w 10000"/>
                <a:gd name="connsiteY6-3624" fmla="*/ 0 h 10000"/>
                <a:gd name="connsiteX7-3625" fmla="*/ 2185 w 10000"/>
                <a:gd name="connsiteY7-3626" fmla="*/ 590 h 10000"/>
                <a:gd name="connsiteX8-3627" fmla="*/ 3442 w 10000"/>
                <a:gd name="connsiteY8-3628" fmla="*/ 590 h 10000"/>
                <a:gd name="connsiteX9-3629" fmla="*/ 4755 w 10000"/>
                <a:gd name="connsiteY9-3630" fmla="*/ 1182 h 10000"/>
                <a:gd name="connsiteX10-3631" fmla="*/ 5628 w 10000"/>
                <a:gd name="connsiteY10-3632" fmla="*/ 1779 h 10000"/>
                <a:gd name="connsiteX11-3633" fmla="*/ 6503 w 10000"/>
                <a:gd name="connsiteY11-3634" fmla="*/ 1779 h 10000"/>
                <a:gd name="connsiteX12-3635" fmla="*/ 6939 w 10000"/>
                <a:gd name="connsiteY12-3636" fmla="*/ 1779 h 10000"/>
                <a:gd name="connsiteX13-3637" fmla="*/ 10000 w 10000"/>
                <a:gd name="connsiteY13-3638" fmla="*/ 5263 h 10000"/>
                <a:gd name="connsiteX14-3639" fmla="*/ 9562 w 10000"/>
                <a:gd name="connsiteY14-3640" fmla="*/ 6442 h 10000"/>
                <a:gd name="connsiteX15-3641" fmla="*/ 8687 w 10000"/>
                <a:gd name="connsiteY15-3642" fmla="*/ 7630 h 10000"/>
                <a:gd name="connsiteX16-3643" fmla="*/ 8252 w 10000"/>
                <a:gd name="connsiteY16-3644" fmla="*/ 8223 h 10000"/>
                <a:gd name="connsiteX17-3645" fmla="*/ 7377 w 10000"/>
                <a:gd name="connsiteY17-3646" fmla="*/ 9409 h 10000"/>
                <a:gd name="connsiteX18-3647" fmla="*/ 6503 w 10000"/>
                <a:gd name="connsiteY18-3648" fmla="*/ 10000 h 10000"/>
                <a:gd name="connsiteX19-3649" fmla="*/ 6064 w 10000"/>
                <a:gd name="connsiteY19-3650" fmla="*/ 10000 h 10000"/>
                <a:gd name="connsiteX20-3651" fmla="*/ 5628 w 10000"/>
                <a:gd name="connsiteY20-3652" fmla="*/ 9409 h 10000"/>
                <a:gd name="connsiteX21-3653" fmla="*/ 5628 w 10000"/>
                <a:gd name="connsiteY21-3654" fmla="*/ 8814 h 10000"/>
                <a:gd name="connsiteX22-3655" fmla="*/ 5628 w 10000"/>
                <a:gd name="connsiteY22-3656" fmla="*/ 8223 h 10000"/>
                <a:gd name="connsiteX23-3657" fmla="*/ 5190 w 10000"/>
                <a:gd name="connsiteY23-3658" fmla="*/ 7036 h 10000"/>
                <a:gd name="connsiteX24-3659" fmla="*/ 4755 w 10000"/>
                <a:gd name="connsiteY24-3660" fmla="*/ 5859 h 10000"/>
                <a:gd name="connsiteX25-3661" fmla="*/ 3880 w 10000"/>
                <a:gd name="connsiteY25-3662" fmla="*/ 4074 h 10000"/>
                <a:gd name="connsiteX26-3663" fmla="*/ 2568 w 10000"/>
                <a:gd name="connsiteY26-3664" fmla="*/ 2968 h 10000"/>
                <a:gd name="connsiteX27-3665" fmla="*/ 2568 w 10000"/>
                <a:gd name="connsiteY27-3666" fmla="*/ 2968 h 10000"/>
                <a:gd name="connsiteX0-3667" fmla="*/ 2568 w 9562"/>
                <a:gd name="connsiteY0-3668" fmla="*/ 2968 h 10000"/>
                <a:gd name="connsiteX1-3669" fmla="*/ 1312 w 9562"/>
                <a:gd name="connsiteY1-3670" fmla="*/ 1779 h 10000"/>
                <a:gd name="connsiteX2-3671" fmla="*/ 436 w 9562"/>
                <a:gd name="connsiteY2-3672" fmla="*/ 1182 h 10000"/>
                <a:gd name="connsiteX3-3673" fmla="*/ 436 w 9562"/>
                <a:gd name="connsiteY3-3674" fmla="*/ 590 h 10000"/>
                <a:gd name="connsiteX4-3675" fmla="*/ 0 w 9562"/>
                <a:gd name="connsiteY4-3676" fmla="*/ 0 h 10000"/>
                <a:gd name="connsiteX5-3677" fmla="*/ 436 w 9562"/>
                <a:gd name="connsiteY5-3678" fmla="*/ 0 h 10000"/>
                <a:gd name="connsiteX6-3679" fmla="*/ 875 w 9562"/>
                <a:gd name="connsiteY6-3680" fmla="*/ 0 h 10000"/>
                <a:gd name="connsiteX7-3681" fmla="*/ 2185 w 9562"/>
                <a:gd name="connsiteY7-3682" fmla="*/ 590 h 10000"/>
                <a:gd name="connsiteX8-3683" fmla="*/ 3442 w 9562"/>
                <a:gd name="connsiteY8-3684" fmla="*/ 590 h 10000"/>
                <a:gd name="connsiteX9-3685" fmla="*/ 4755 w 9562"/>
                <a:gd name="connsiteY9-3686" fmla="*/ 1182 h 10000"/>
                <a:gd name="connsiteX10-3687" fmla="*/ 5628 w 9562"/>
                <a:gd name="connsiteY10-3688" fmla="*/ 1779 h 10000"/>
                <a:gd name="connsiteX11-3689" fmla="*/ 6503 w 9562"/>
                <a:gd name="connsiteY11-3690" fmla="*/ 1779 h 10000"/>
                <a:gd name="connsiteX12-3691" fmla="*/ 6939 w 9562"/>
                <a:gd name="connsiteY12-3692" fmla="*/ 1779 h 10000"/>
                <a:gd name="connsiteX13-3693" fmla="*/ 9562 w 9562"/>
                <a:gd name="connsiteY13-3694" fmla="*/ 6442 h 10000"/>
                <a:gd name="connsiteX14-3695" fmla="*/ 8687 w 9562"/>
                <a:gd name="connsiteY14-3696" fmla="*/ 7630 h 10000"/>
                <a:gd name="connsiteX15-3697" fmla="*/ 8252 w 9562"/>
                <a:gd name="connsiteY15-3698" fmla="*/ 8223 h 10000"/>
                <a:gd name="connsiteX16-3699" fmla="*/ 7377 w 9562"/>
                <a:gd name="connsiteY16-3700" fmla="*/ 9409 h 10000"/>
                <a:gd name="connsiteX17-3701" fmla="*/ 6503 w 9562"/>
                <a:gd name="connsiteY17-3702" fmla="*/ 10000 h 10000"/>
                <a:gd name="connsiteX18-3703" fmla="*/ 6064 w 9562"/>
                <a:gd name="connsiteY18-3704" fmla="*/ 10000 h 10000"/>
                <a:gd name="connsiteX19-3705" fmla="*/ 5628 w 9562"/>
                <a:gd name="connsiteY19-3706" fmla="*/ 9409 h 10000"/>
                <a:gd name="connsiteX20-3707" fmla="*/ 5628 w 9562"/>
                <a:gd name="connsiteY20-3708" fmla="*/ 8814 h 10000"/>
                <a:gd name="connsiteX21-3709" fmla="*/ 5628 w 9562"/>
                <a:gd name="connsiteY21-3710" fmla="*/ 8223 h 10000"/>
                <a:gd name="connsiteX22-3711" fmla="*/ 5190 w 9562"/>
                <a:gd name="connsiteY22-3712" fmla="*/ 7036 h 10000"/>
                <a:gd name="connsiteX23-3713" fmla="*/ 4755 w 9562"/>
                <a:gd name="connsiteY23-3714" fmla="*/ 5859 h 10000"/>
                <a:gd name="connsiteX24-3715" fmla="*/ 3880 w 9562"/>
                <a:gd name="connsiteY24-3716" fmla="*/ 4074 h 10000"/>
                <a:gd name="connsiteX25-3717" fmla="*/ 2568 w 9562"/>
                <a:gd name="connsiteY25-3718" fmla="*/ 2968 h 10000"/>
                <a:gd name="connsiteX26-3719" fmla="*/ 2568 w 9562"/>
                <a:gd name="connsiteY26-3720" fmla="*/ 2968 h 10000"/>
                <a:gd name="connsiteX0-3721" fmla="*/ 2686 w 9085"/>
                <a:gd name="connsiteY0-3722" fmla="*/ 2968 h 10000"/>
                <a:gd name="connsiteX1-3723" fmla="*/ 1372 w 9085"/>
                <a:gd name="connsiteY1-3724" fmla="*/ 1779 h 10000"/>
                <a:gd name="connsiteX2-3725" fmla="*/ 456 w 9085"/>
                <a:gd name="connsiteY2-3726" fmla="*/ 1182 h 10000"/>
                <a:gd name="connsiteX3-3727" fmla="*/ 456 w 9085"/>
                <a:gd name="connsiteY3-3728" fmla="*/ 590 h 10000"/>
                <a:gd name="connsiteX4-3729" fmla="*/ 0 w 9085"/>
                <a:gd name="connsiteY4-3730" fmla="*/ 0 h 10000"/>
                <a:gd name="connsiteX5-3731" fmla="*/ 456 w 9085"/>
                <a:gd name="connsiteY5-3732" fmla="*/ 0 h 10000"/>
                <a:gd name="connsiteX6-3733" fmla="*/ 915 w 9085"/>
                <a:gd name="connsiteY6-3734" fmla="*/ 0 h 10000"/>
                <a:gd name="connsiteX7-3735" fmla="*/ 2285 w 9085"/>
                <a:gd name="connsiteY7-3736" fmla="*/ 590 h 10000"/>
                <a:gd name="connsiteX8-3737" fmla="*/ 3600 w 9085"/>
                <a:gd name="connsiteY8-3738" fmla="*/ 590 h 10000"/>
                <a:gd name="connsiteX9-3739" fmla="*/ 4973 w 9085"/>
                <a:gd name="connsiteY9-3740" fmla="*/ 1182 h 10000"/>
                <a:gd name="connsiteX10-3741" fmla="*/ 5886 w 9085"/>
                <a:gd name="connsiteY10-3742" fmla="*/ 1779 h 10000"/>
                <a:gd name="connsiteX11-3743" fmla="*/ 6801 w 9085"/>
                <a:gd name="connsiteY11-3744" fmla="*/ 1779 h 10000"/>
                <a:gd name="connsiteX12-3745" fmla="*/ 7257 w 9085"/>
                <a:gd name="connsiteY12-3746" fmla="*/ 1779 h 10000"/>
                <a:gd name="connsiteX13-3747" fmla="*/ 9085 w 9085"/>
                <a:gd name="connsiteY13-3748" fmla="*/ 7630 h 10000"/>
                <a:gd name="connsiteX14-3749" fmla="*/ 8630 w 9085"/>
                <a:gd name="connsiteY14-3750" fmla="*/ 8223 h 10000"/>
                <a:gd name="connsiteX15-3751" fmla="*/ 7715 w 9085"/>
                <a:gd name="connsiteY15-3752" fmla="*/ 9409 h 10000"/>
                <a:gd name="connsiteX16-3753" fmla="*/ 6801 w 9085"/>
                <a:gd name="connsiteY16-3754" fmla="*/ 10000 h 10000"/>
                <a:gd name="connsiteX17-3755" fmla="*/ 6342 w 9085"/>
                <a:gd name="connsiteY17-3756" fmla="*/ 10000 h 10000"/>
                <a:gd name="connsiteX18-3757" fmla="*/ 5886 w 9085"/>
                <a:gd name="connsiteY18-3758" fmla="*/ 9409 h 10000"/>
                <a:gd name="connsiteX19-3759" fmla="*/ 5886 w 9085"/>
                <a:gd name="connsiteY19-3760" fmla="*/ 8814 h 10000"/>
                <a:gd name="connsiteX20-3761" fmla="*/ 5886 w 9085"/>
                <a:gd name="connsiteY20-3762" fmla="*/ 8223 h 10000"/>
                <a:gd name="connsiteX21-3763" fmla="*/ 5428 w 9085"/>
                <a:gd name="connsiteY21-3764" fmla="*/ 7036 h 10000"/>
                <a:gd name="connsiteX22-3765" fmla="*/ 4973 w 9085"/>
                <a:gd name="connsiteY22-3766" fmla="*/ 5859 h 10000"/>
                <a:gd name="connsiteX23-3767" fmla="*/ 4058 w 9085"/>
                <a:gd name="connsiteY23-3768" fmla="*/ 4074 h 10000"/>
                <a:gd name="connsiteX24-3769" fmla="*/ 2686 w 9085"/>
                <a:gd name="connsiteY24-3770" fmla="*/ 2968 h 10000"/>
                <a:gd name="connsiteX25-3771" fmla="*/ 2686 w 9085"/>
                <a:gd name="connsiteY25-3772" fmla="*/ 2968 h 10000"/>
                <a:gd name="connsiteX0-3773" fmla="*/ 2957 w 10000"/>
                <a:gd name="connsiteY0-3774" fmla="*/ 2968 h 10000"/>
                <a:gd name="connsiteX1-3775" fmla="*/ 1510 w 10000"/>
                <a:gd name="connsiteY1-3776" fmla="*/ 1779 h 10000"/>
                <a:gd name="connsiteX2-3777" fmla="*/ 502 w 10000"/>
                <a:gd name="connsiteY2-3778" fmla="*/ 1182 h 10000"/>
                <a:gd name="connsiteX3-3779" fmla="*/ 502 w 10000"/>
                <a:gd name="connsiteY3-3780" fmla="*/ 590 h 10000"/>
                <a:gd name="connsiteX4-3781" fmla="*/ 0 w 10000"/>
                <a:gd name="connsiteY4-3782" fmla="*/ 0 h 10000"/>
                <a:gd name="connsiteX5-3783" fmla="*/ 502 w 10000"/>
                <a:gd name="connsiteY5-3784" fmla="*/ 0 h 10000"/>
                <a:gd name="connsiteX6-3785" fmla="*/ 1007 w 10000"/>
                <a:gd name="connsiteY6-3786" fmla="*/ 0 h 10000"/>
                <a:gd name="connsiteX7-3787" fmla="*/ 2515 w 10000"/>
                <a:gd name="connsiteY7-3788" fmla="*/ 590 h 10000"/>
                <a:gd name="connsiteX8-3789" fmla="*/ 3963 w 10000"/>
                <a:gd name="connsiteY8-3790" fmla="*/ 590 h 10000"/>
                <a:gd name="connsiteX9-3791" fmla="*/ 5474 w 10000"/>
                <a:gd name="connsiteY9-3792" fmla="*/ 1182 h 10000"/>
                <a:gd name="connsiteX10-3793" fmla="*/ 6479 w 10000"/>
                <a:gd name="connsiteY10-3794" fmla="*/ 1779 h 10000"/>
                <a:gd name="connsiteX11-3795" fmla="*/ 7486 w 10000"/>
                <a:gd name="connsiteY11-3796" fmla="*/ 1779 h 10000"/>
                <a:gd name="connsiteX12-3797" fmla="*/ 7988 w 10000"/>
                <a:gd name="connsiteY12-3798" fmla="*/ 1779 h 10000"/>
                <a:gd name="connsiteX13-3799" fmla="*/ 10000 w 10000"/>
                <a:gd name="connsiteY13-3800" fmla="*/ 7630 h 10000"/>
                <a:gd name="connsiteX14-3801" fmla="*/ 8492 w 10000"/>
                <a:gd name="connsiteY14-3802" fmla="*/ 9409 h 10000"/>
                <a:gd name="connsiteX15-3803" fmla="*/ 7486 w 10000"/>
                <a:gd name="connsiteY15-3804" fmla="*/ 10000 h 10000"/>
                <a:gd name="connsiteX16-3805" fmla="*/ 6981 w 10000"/>
                <a:gd name="connsiteY16-3806" fmla="*/ 10000 h 10000"/>
                <a:gd name="connsiteX17-3807" fmla="*/ 6479 w 10000"/>
                <a:gd name="connsiteY17-3808" fmla="*/ 9409 h 10000"/>
                <a:gd name="connsiteX18-3809" fmla="*/ 6479 w 10000"/>
                <a:gd name="connsiteY18-3810" fmla="*/ 8814 h 10000"/>
                <a:gd name="connsiteX19-3811" fmla="*/ 6479 w 10000"/>
                <a:gd name="connsiteY19-3812" fmla="*/ 8223 h 10000"/>
                <a:gd name="connsiteX20-3813" fmla="*/ 5975 w 10000"/>
                <a:gd name="connsiteY20-3814" fmla="*/ 7036 h 10000"/>
                <a:gd name="connsiteX21-3815" fmla="*/ 5474 w 10000"/>
                <a:gd name="connsiteY21-3816" fmla="*/ 5859 h 10000"/>
                <a:gd name="connsiteX22-3817" fmla="*/ 4467 w 10000"/>
                <a:gd name="connsiteY22-3818" fmla="*/ 4074 h 10000"/>
                <a:gd name="connsiteX23-3819" fmla="*/ 2957 w 10000"/>
                <a:gd name="connsiteY23-3820" fmla="*/ 2968 h 10000"/>
                <a:gd name="connsiteX24-3821" fmla="*/ 2957 w 10000"/>
                <a:gd name="connsiteY24-3822" fmla="*/ 2968 h 10000"/>
                <a:gd name="connsiteX0-3823" fmla="*/ 2957 w 8492"/>
                <a:gd name="connsiteY0-3824" fmla="*/ 2968 h 10000"/>
                <a:gd name="connsiteX1-3825" fmla="*/ 1510 w 8492"/>
                <a:gd name="connsiteY1-3826" fmla="*/ 1779 h 10000"/>
                <a:gd name="connsiteX2-3827" fmla="*/ 502 w 8492"/>
                <a:gd name="connsiteY2-3828" fmla="*/ 1182 h 10000"/>
                <a:gd name="connsiteX3-3829" fmla="*/ 502 w 8492"/>
                <a:gd name="connsiteY3-3830" fmla="*/ 590 h 10000"/>
                <a:gd name="connsiteX4-3831" fmla="*/ 0 w 8492"/>
                <a:gd name="connsiteY4-3832" fmla="*/ 0 h 10000"/>
                <a:gd name="connsiteX5-3833" fmla="*/ 502 w 8492"/>
                <a:gd name="connsiteY5-3834" fmla="*/ 0 h 10000"/>
                <a:gd name="connsiteX6-3835" fmla="*/ 1007 w 8492"/>
                <a:gd name="connsiteY6-3836" fmla="*/ 0 h 10000"/>
                <a:gd name="connsiteX7-3837" fmla="*/ 2515 w 8492"/>
                <a:gd name="connsiteY7-3838" fmla="*/ 590 h 10000"/>
                <a:gd name="connsiteX8-3839" fmla="*/ 3963 w 8492"/>
                <a:gd name="connsiteY8-3840" fmla="*/ 590 h 10000"/>
                <a:gd name="connsiteX9-3841" fmla="*/ 5474 w 8492"/>
                <a:gd name="connsiteY9-3842" fmla="*/ 1182 h 10000"/>
                <a:gd name="connsiteX10-3843" fmla="*/ 6479 w 8492"/>
                <a:gd name="connsiteY10-3844" fmla="*/ 1779 h 10000"/>
                <a:gd name="connsiteX11-3845" fmla="*/ 7486 w 8492"/>
                <a:gd name="connsiteY11-3846" fmla="*/ 1779 h 10000"/>
                <a:gd name="connsiteX12-3847" fmla="*/ 7988 w 8492"/>
                <a:gd name="connsiteY12-3848" fmla="*/ 1779 h 10000"/>
                <a:gd name="connsiteX13-3849" fmla="*/ 8492 w 8492"/>
                <a:gd name="connsiteY13-3850" fmla="*/ 9409 h 10000"/>
                <a:gd name="connsiteX14-3851" fmla="*/ 7486 w 8492"/>
                <a:gd name="connsiteY14-3852" fmla="*/ 10000 h 10000"/>
                <a:gd name="connsiteX15-3853" fmla="*/ 6981 w 8492"/>
                <a:gd name="connsiteY15-3854" fmla="*/ 10000 h 10000"/>
                <a:gd name="connsiteX16-3855" fmla="*/ 6479 w 8492"/>
                <a:gd name="connsiteY16-3856" fmla="*/ 9409 h 10000"/>
                <a:gd name="connsiteX17-3857" fmla="*/ 6479 w 8492"/>
                <a:gd name="connsiteY17-3858" fmla="*/ 8814 h 10000"/>
                <a:gd name="connsiteX18-3859" fmla="*/ 6479 w 8492"/>
                <a:gd name="connsiteY18-3860" fmla="*/ 8223 h 10000"/>
                <a:gd name="connsiteX19-3861" fmla="*/ 5975 w 8492"/>
                <a:gd name="connsiteY19-3862" fmla="*/ 7036 h 10000"/>
                <a:gd name="connsiteX20-3863" fmla="*/ 5474 w 8492"/>
                <a:gd name="connsiteY20-3864" fmla="*/ 5859 h 10000"/>
                <a:gd name="connsiteX21-3865" fmla="*/ 4467 w 8492"/>
                <a:gd name="connsiteY21-3866" fmla="*/ 4074 h 10000"/>
                <a:gd name="connsiteX22-3867" fmla="*/ 2957 w 8492"/>
                <a:gd name="connsiteY22-3868" fmla="*/ 2968 h 10000"/>
                <a:gd name="connsiteX23-3869" fmla="*/ 2957 w 8492"/>
                <a:gd name="connsiteY23-3870" fmla="*/ 2968 h 10000"/>
                <a:gd name="connsiteX0-3871" fmla="*/ 3482 w 9407"/>
                <a:gd name="connsiteY0-3872" fmla="*/ 2968 h 10000"/>
                <a:gd name="connsiteX1-3873" fmla="*/ 1778 w 9407"/>
                <a:gd name="connsiteY1-3874" fmla="*/ 1779 h 10000"/>
                <a:gd name="connsiteX2-3875" fmla="*/ 591 w 9407"/>
                <a:gd name="connsiteY2-3876" fmla="*/ 1182 h 10000"/>
                <a:gd name="connsiteX3-3877" fmla="*/ 591 w 9407"/>
                <a:gd name="connsiteY3-3878" fmla="*/ 590 h 10000"/>
                <a:gd name="connsiteX4-3879" fmla="*/ 0 w 9407"/>
                <a:gd name="connsiteY4-3880" fmla="*/ 0 h 10000"/>
                <a:gd name="connsiteX5-3881" fmla="*/ 591 w 9407"/>
                <a:gd name="connsiteY5-3882" fmla="*/ 0 h 10000"/>
                <a:gd name="connsiteX6-3883" fmla="*/ 1186 w 9407"/>
                <a:gd name="connsiteY6-3884" fmla="*/ 0 h 10000"/>
                <a:gd name="connsiteX7-3885" fmla="*/ 2962 w 9407"/>
                <a:gd name="connsiteY7-3886" fmla="*/ 590 h 10000"/>
                <a:gd name="connsiteX8-3887" fmla="*/ 4667 w 9407"/>
                <a:gd name="connsiteY8-3888" fmla="*/ 590 h 10000"/>
                <a:gd name="connsiteX9-3889" fmla="*/ 6446 w 9407"/>
                <a:gd name="connsiteY9-3890" fmla="*/ 1182 h 10000"/>
                <a:gd name="connsiteX10-3891" fmla="*/ 7630 w 9407"/>
                <a:gd name="connsiteY10-3892" fmla="*/ 1779 h 10000"/>
                <a:gd name="connsiteX11-3893" fmla="*/ 8815 w 9407"/>
                <a:gd name="connsiteY11-3894" fmla="*/ 1779 h 10000"/>
                <a:gd name="connsiteX12-3895" fmla="*/ 9407 w 9407"/>
                <a:gd name="connsiteY12-3896" fmla="*/ 1779 h 10000"/>
                <a:gd name="connsiteX13-3897" fmla="*/ 8815 w 9407"/>
                <a:gd name="connsiteY13-3898" fmla="*/ 10000 h 10000"/>
                <a:gd name="connsiteX14-3899" fmla="*/ 8221 w 9407"/>
                <a:gd name="connsiteY14-3900" fmla="*/ 10000 h 10000"/>
                <a:gd name="connsiteX15-3901" fmla="*/ 7630 w 9407"/>
                <a:gd name="connsiteY15-3902" fmla="*/ 9409 h 10000"/>
                <a:gd name="connsiteX16-3903" fmla="*/ 7630 w 9407"/>
                <a:gd name="connsiteY16-3904" fmla="*/ 8814 h 10000"/>
                <a:gd name="connsiteX17-3905" fmla="*/ 7630 w 9407"/>
                <a:gd name="connsiteY17-3906" fmla="*/ 8223 h 10000"/>
                <a:gd name="connsiteX18-3907" fmla="*/ 7036 w 9407"/>
                <a:gd name="connsiteY18-3908" fmla="*/ 7036 h 10000"/>
                <a:gd name="connsiteX19-3909" fmla="*/ 6446 w 9407"/>
                <a:gd name="connsiteY19-3910" fmla="*/ 5859 h 10000"/>
                <a:gd name="connsiteX20-3911" fmla="*/ 5260 w 9407"/>
                <a:gd name="connsiteY20-3912" fmla="*/ 4074 h 10000"/>
                <a:gd name="connsiteX21-3913" fmla="*/ 3482 w 9407"/>
                <a:gd name="connsiteY21-3914" fmla="*/ 2968 h 10000"/>
                <a:gd name="connsiteX22-3915" fmla="*/ 3482 w 9407"/>
                <a:gd name="connsiteY22-3916" fmla="*/ 2968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407" h="10000">
                  <a:moveTo>
                    <a:pt x="3482" y="2968"/>
                  </a:moveTo>
                  <a:lnTo>
                    <a:pt x="1778" y="1779"/>
                  </a:lnTo>
                  <a:lnTo>
                    <a:pt x="591" y="1182"/>
                  </a:lnTo>
                  <a:lnTo>
                    <a:pt x="591" y="590"/>
                  </a:lnTo>
                  <a:lnTo>
                    <a:pt x="0" y="0"/>
                  </a:lnTo>
                  <a:lnTo>
                    <a:pt x="591" y="0"/>
                  </a:lnTo>
                  <a:lnTo>
                    <a:pt x="1186" y="0"/>
                  </a:lnTo>
                  <a:lnTo>
                    <a:pt x="2962" y="590"/>
                  </a:lnTo>
                  <a:lnTo>
                    <a:pt x="4667" y="590"/>
                  </a:lnTo>
                  <a:lnTo>
                    <a:pt x="6446" y="1182"/>
                  </a:lnTo>
                  <a:lnTo>
                    <a:pt x="7630" y="1779"/>
                  </a:lnTo>
                  <a:lnTo>
                    <a:pt x="8815" y="1779"/>
                  </a:lnTo>
                  <a:lnTo>
                    <a:pt x="9407" y="1779"/>
                  </a:lnTo>
                  <a:cubicBezTo>
                    <a:pt x="9407" y="3149"/>
                    <a:pt x="9013" y="8630"/>
                    <a:pt x="8815" y="10000"/>
                  </a:cubicBezTo>
                  <a:lnTo>
                    <a:pt x="8221" y="10000"/>
                  </a:lnTo>
                  <a:lnTo>
                    <a:pt x="7630" y="9409"/>
                  </a:lnTo>
                  <a:lnTo>
                    <a:pt x="7630" y="8814"/>
                  </a:lnTo>
                  <a:lnTo>
                    <a:pt x="7630" y="8223"/>
                  </a:lnTo>
                  <a:lnTo>
                    <a:pt x="7036" y="7036"/>
                  </a:lnTo>
                  <a:lnTo>
                    <a:pt x="6446" y="5859"/>
                  </a:lnTo>
                  <a:lnTo>
                    <a:pt x="5260" y="4074"/>
                  </a:lnTo>
                  <a:lnTo>
                    <a:pt x="3482" y="2968"/>
                  </a:lnTo>
                  <a:lnTo>
                    <a:pt x="3482" y="296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83" name="Freeform 23"/>
            <p:cNvSpPr/>
            <p:nvPr/>
          </p:nvSpPr>
          <p:spPr bwMode="auto">
            <a:xfrm>
              <a:off x="1729" y="3695"/>
              <a:ext cx="300" cy="1433"/>
            </a:xfrm>
            <a:custGeom>
              <a:avLst/>
              <a:gdLst>
                <a:gd name="connsiteX0" fmla="*/ 1885 w 9614"/>
                <a:gd name="connsiteY0" fmla="*/ 8342 h 10000"/>
                <a:gd name="connsiteX1" fmla="*/ 773 w 9614"/>
                <a:gd name="connsiteY1" fmla="*/ 8063 h 10000"/>
                <a:gd name="connsiteX2" fmla="*/ 0 w 9614"/>
                <a:gd name="connsiteY2" fmla="*/ 7923 h 10000"/>
                <a:gd name="connsiteX3" fmla="*/ 0 w 9614"/>
                <a:gd name="connsiteY3" fmla="*/ 7784 h 10000"/>
                <a:gd name="connsiteX4" fmla="*/ 0 w 9614"/>
                <a:gd name="connsiteY4" fmla="*/ 7644 h 10000"/>
                <a:gd name="connsiteX5" fmla="*/ 387 w 9614"/>
                <a:gd name="connsiteY5" fmla="*/ 7644 h 10000"/>
                <a:gd name="connsiteX6" fmla="*/ 1546 w 9614"/>
                <a:gd name="connsiteY6" fmla="*/ 7784 h 10000"/>
                <a:gd name="connsiteX7" fmla="*/ 2657 w 9614"/>
                <a:gd name="connsiteY7" fmla="*/ 7784 h 10000"/>
                <a:gd name="connsiteX8" fmla="*/ 3817 w 9614"/>
                <a:gd name="connsiteY8" fmla="*/ 7923 h 10000"/>
                <a:gd name="connsiteX9" fmla="*/ 4590 w 9614"/>
                <a:gd name="connsiteY9" fmla="*/ 8063 h 10000"/>
                <a:gd name="connsiteX10" fmla="*/ 5363 w 9614"/>
                <a:gd name="connsiteY10" fmla="*/ 8063 h 10000"/>
                <a:gd name="connsiteX11" fmla="*/ 5749 w 9614"/>
                <a:gd name="connsiteY11" fmla="*/ 8063 h 10000"/>
                <a:gd name="connsiteX12" fmla="*/ 6136 w 9614"/>
                <a:gd name="connsiteY12" fmla="*/ 7923 h 10000"/>
                <a:gd name="connsiteX13" fmla="*/ 6136 w 9614"/>
                <a:gd name="connsiteY13" fmla="*/ 7644 h 10000"/>
                <a:gd name="connsiteX14" fmla="*/ 6522 w 9614"/>
                <a:gd name="connsiteY14" fmla="*/ 7225 h 10000"/>
                <a:gd name="connsiteX15" fmla="*/ 6522 w 9614"/>
                <a:gd name="connsiteY15" fmla="*/ 6806 h 10000"/>
                <a:gd name="connsiteX16" fmla="*/ 6909 w 9614"/>
                <a:gd name="connsiteY16" fmla="*/ 6248 h 10000"/>
                <a:gd name="connsiteX17" fmla="*/ 6909 w 9614"/>
                <a:gd name="connsiteY17" fmla="*/ 5550 h 10000"/>
                <a:gd name="connsiteX18" fmla="*/ 6909 w 9614"/>
                <a:gd name="connsiteY18" fmla="*/ 4729 h 10000"/>
                <a:gd name="connsiteX19" fmla="*/ 6522 w 9614"/>
                <a:gd name="connsiteY19" fmla="*/ 4031 h 10000"/>
                <a:gd name="connsiteX20" fmla="*/ 6522 w 9614"/>
                <a:gd name="connsiteY20" fmla="*/ 3613 h 10000"/>
                <a:gd name="connsiteX21" fmla="*/ 6522 w 9614"/>
                <a:gd name="connsiteY21" fmla="*/ 3194 h 10000"/>
                <a:gd name="connsiteX22" fmla="*/ 6136 w 9614"/>
                <a:gd name="connsiteY22" fmla="*/ 2496 h 10000"/>
                <a:gd name="connsiteX23" fmla="*/ 6136 w 9614"/>
                <a:gd name="connsiteY23" fmla="*/ 1937 h 10000"/>
                <a:gd name="connsiteX24" fmla="*/ 5749 w 9614"/>
                <a:gd name="connsiteY24" fmla="*/ 1536 h 10000"/>
                <a:gd name="connsiteX25" fmla="*/ 5363 w 9614"/>
                <a:gd name="connsiteY25" fmla="*/ 977 h 10000"/>
                <a:gd name="connsiteX26" fmla="*/ 4590 w 9614"/>
                <a:gd name="connsiteY26" fmla="*/ 419 h 10000"/>
                <a:gd name="connsiteX27" fmla="*/ 4203 w 9614"/>
                <a:gd name="connsiteY27" fmla="*/ 279 h 10000"/>
                <a:gd name="connsiteX28" fmla="*/ 3817 w 9614"/>
                <a:gd name="connsiteY28" fmla="*/ 140 h 10000"/>
                <a:gd name="connsiteX29" fmla="*/ 3817 w 9614"/>
                <a:gd name="connsiteY29" fmla="*/ 0 h 10000"/>
                <a:gd name="connsiteX30" fmla="*/ 3817 w 9614"/>
                <a:gd name="connsiteY30" fmla="*/ 0 h 10000"/>
                <a:gd name="connsiteX31" fmla="*/ 3817 w 9614"/>
                <a:gd name="connsiteY31" fmla="*/ 0 h 10000"/>
                <a:gd name="connsiteX32" fmla="*/ 4203 w 9614"/>
                <a:gd name="connsiteY32" fmla="*/ 0 h 10000"/>
                <a:gd name="connsiteX33" fmla="*/ 4590 w 9614"/>
                <a:gd name="connsiteY33" fmla="*/ 0 h 10000"/>
                <a:gd name="connsiteX34" fmla="*/ 5363 w 9614"/>
                <a:gd name="connsiteY34" fmla="*/ 0 h 10000"/>
                <a:gd name="connsiteX35" fmla="*/ 6136 w 9614"/>
                <a:gd name="connsiteY35" fmla="*/ 279 h 10000"/>
                <a:gd name="connsiteX36" fmla="*/ 7295 w 9614"/>
                <a:gd name="connsiteY36" fmla="*/ 558 h 10000"/>
                <a:gd name="connsiteX37" fmla="*/ 8068 w 9614"/>
                <a:gd name="connsiteY37" fmla="*/ 1117 h 10000"/>
                <a:gd name="connsiteX38" fmla="*/ 8455 w 9614"/>
                <a:gd name="connsiteY38" fmla="*/ 1675 h 10000"/>
                <a:gd name="connsiteX39" fmla="*/ 8455 w 9614"/>
                <a:gd name="connsiteY39" fmla="*/ 1798 h 10000"/>
                <a:gd name="connsiteX40" fmla="*/ 8455 w 9614"/>
                <a:gd name="connsiteY40" fmla="*/ 2077 h 10000"/>
                <a:gd name="connsiteX41" fmla="*/ 8841 w 9614"/>
                <a:gd name="connsiteY41" fmla="*/ 2635 h 10000"/>
                <a:gd name="connsiteX42" fmla="*/ 9228 w 9614"/>
                <a:gd name="connsiteY42" fmla="*/ 3194 h 10000"/>
                <a:gd name="connsiteX43" fmla="*/ 9228 w 9614"/>
                <a:gd name="connsiteY43" fmla="*/ 4031 h 10000"/>
                <a:gd name="connsiteX44" fmla="*/ 9228 w 9614"/>
                <a:gd name="connsiteY44" fmla="*/ 4729 h 10000"/>
                <a:gd name="connsiteX45" fmla="*/ 9614 w 9614"/>
                <a:gd name="connsiteY45" fmla="*/ 5550 h 10000"/>
                <a:gd name="connsiteX46" fmla="*/ 9614 w 9614"/>
                <a:gd name="connsiteY46" fmla="*/ 6248 h 10000"/>
                <a:gd name="connsiteX47" fmla="*/ 9614 w 9614"/>
                <a:gd name="connsiteY47" fmla="*/ 6806 h 10000"/>
                <a:gd name="connsiteX48" fmla="*/ 9228 w 9614"/>
                <a:gd name="connsiteY48" fmla="*/ 7365 h 10000"/>
                <a:gd name="connsiteX49" fmla="*/ 9228 w 9614"/>
                <a:gd name="connsiteY49" fmla="*/ 7784 h 10000"/>
                <a:gd name="connsiteX50" fmla="*/ 8841 w 9614"/>
                <a:gd name="connsiteY50" fmla="*/ 8202 h 10000"/>
                <a:gd name="connsiteX51" fmla="*/ 8455 w 9614"/>
                <a:gd name="connsiteY51" fmla="*/ 8604 h 10000"/>
                <a:gd name="connsiteX52" fmla="*/ 8455 w 9614"/>
                <a:gd name="connsiteY52" fmla="*/ 8883 h 10000"/>
                <a:gd name="connsiteX53" fmla="*/ 8068 w 9614"/>
                <a:gd name="connsiteY53" fmla="*/ 9162 h 10000"/>
                <a:gd name="connsiteX54" fmla="*/ 7295 w 9614"/>
                <a:gd name="connsiteY54" fmla="*/ 9442 h 10000"/>
                <a:gd name="connsiteX55" fmla="*/ 6909 w 9614"/>
                <a:gd name="connsiteY55" fmla="*/ 9581 h 10000"/>
                <a:gd name="connsiteX56" fmla="*/ 6136 w 9614"/>
                <a:gd name="connsiteY56" fmla="*/ 9860 h 10000"/>
                <a:gd name="connsiteX57" fmla="*/ 5363 w 9614"/>
                <a:gd name="connsiteY57" fmla="*/ 10000 h 10000"/>
                <a:gd name="connsiteX58" fmla="*/ 4976 w 9614"/>
                <a:gd name="connsiteY58" fmla="*/ 10000 h 10000"/>
                <a:gd name="connsiteX59" fmla="*/ 4590 w 9614"/>
                <a:gd name="connsiteY59" fmla="*/ 9860 h 10000"/>
                <a:gd name="connsiteX60" fmla="*/ 4590 w 9614"/>
                <a:gd name="connsiteY60" fmla="*/ 9721 h 10000"/>
                <a:gd name="connsiteX61" fmla="*/ 4590 w 9614"/>
                <a:gd name="connsiteY61" fmla="*/ 9581 h 10000"/>
                <a:gd name="connsiteX62" fmla="*/ 4203 w 9614"/>
                <a:gd name="connsiteY62" fmla="*/ 9302 h 10000"/>
                <a:gd name="connsiteX63" fmla="*/ 3817 w 9614"/>
                <a:gd name="connsiteY63" fmla="*/ 9023 h 10000"/>
                <a:gd name="connsiteX64" fmla="*/ 3044 w 9614"/>
                <a:gd name="connsiteY64" fmla="*/ 8604 h 10000"/>
                <a:gd name="connsiteX65" fmla="*/ 1885 w 9614"/>
                <a:gd name="connsiteY65" fmla="*/ 8342 h 10000"/>
                <a:gd name="connsiteX66" fmla="*/ 1885 w 9614"/>
                <a:gd name="connsiteY66" fmla="*/ 8342 h 10000"/>
                <a:gd name="connsiteX0-1" fmla="*/ 1961 w 10000"/>
                <a:gd name="connsiteY0-2" fmla="*/ 8342 h 10000"/>
                <a:gd name="connsiteX1-3" fmla="*/ 804 w 10000"/>
                <a:gd name="connsiteY1-4" fmla="*/ 8063 h 10000"/>
                <a:gd name="connsiteX2-5" fmla="*/ 0 w 10000"/>
                <a:gd name="connsiteY2-6" fmla="*/ 7923 h 10000"/>
                <a:gd name="connsiteX3-7" fmla="*/ 0 w 10000"/>
                <a:gd name="connsiteY3-8" fmla="*/ 7784 h 10000"/>
                <a:gd name="connsiteX4-9" fmla="*/ 0 w 10000"/>
                <a:gd name="connsiteY4-10" fmla="*/ 7644 h 10000"/>
                <a:gd name="connsiteX5-11" fmla="*/ 1608 w 10000"/>
                <a:gd name="connsiteY5-12" fmla="*/ 7784 h 10000"/>
                <a:gd name="connsiteX6-13" fmla="*/ 2764 w 10000"/>
                <a:gd name="connsiteY6-14" fmla="*/ 7784 h 10000"/>
                <a:gd name="connsiteX7-15" fmla="*/ 3970 w 10000"/>
                <a:gd name="connsiteY7-16" fmla="*/ 7923 h 10000"/>
                <a:gd name="connsiteX8-17" fmla="*/ 4774 w 10000"/>
                <a:gd name="connsiteY8-18" fmla="*/ 8063 h 10000"/>
                <a:gd name="connsiteX9-19" fmla="*/ 5578 w 10000"/>
                <a:gd name="connsiteY9-20" fmla="*/ 8063 h 10000"/>
                <a:gd name="connsiteX10-21" fmla="*/ 5980 w 10000"/>
                <a:gd name="connsiteY10-22" fmla="*/ 8063 h 10000"/>
                <a:gd name="connsiteX11-23" fmla="*/ 6382 w 10000"/>
                <a:gd name="connsiteY11-24" fmla="*/ 7923 h 10000"/>
                <a:gd name="connsiteX12-25" fmla="*/ 6382 w 10000"/>
                <a:gd name="connsiteY12-26" fmla="*/ 7644 h 10000"/>
                <a:gd name="connsiteX13-27" fmla="*/ 6784 w 10000"/>
                <a:gd name="connsiteY13-28" fmla="*/ 7225 h 10000"/>
                <a:gd name="connsiteX14-29" fmla="*/ 6784 w 10000"/>
                <a:gd name="connsiteY14-30" fmla="*/ 6806 h 10000"/>
                <a:gd name="connsiteX15-31" fmla="*/ 7186 w 10000"/>
                <a:gd name="connsiteY15-32" fmla="*/ 6248 h 10000"/>
                <a:gd name="connsiteX16-33" fmla="*/ 7186 w 10000"/>
                <a:gd name="connsiteY16-34" fmla="*/ 5550 h 10000"/>
                <a:gd name="connsiteX17-35" fmla="*/ 7186 w 10000"/>
                <a:gd name="connsiteY17-36" fmla="*/ 4729 h 10000"/>
                <a:gd name="connsiteX18-37" fmla="*/ 6784 w 10000"/>
                <a:gd name="connsiteY18-38" fmla="*/ 4031 h 10000"/>
                <a:gd name="connsiteX19-39" fmla="*/ 6784 w 10000"/>
                <a:gd name="connsiteY19-40" fmla="*/ 3613 h 10000"/>
                <a:gd name="connsiteX20-41" fmla="*/ 6784 w 10000"/>
                <a:gd name="connsiteY20-42" fmla="*/ 3194 h 10000"/>
                <a:gd name="connsiteX21-43" fmla="*/ 6382 w 10000"/>
                <a:gd name="connsiteY21-44" fmla="*/ 2496 h 10000"/>
                <a:gd name="connsiteX22-45" fmla="*/ 6382 w 10000"/>
                <a:gd name="connsiteY22-46" fmla="*/ 1937 h 10000"/>
                <a:gd name="connsiteX23-47" fmla="*/ 5980 w 10000"/>
                <a:gd name="connsiteY23-48" fmla="*/ 1536 h 10000"/>
                <a:gd name="connsiteX24-49" fmla="*/ 5578 w 10000"/>
                <a:gd name="connsiteY24-50" fmla="*/ 977 h 10000"/>
                <a:gd name="connsiteX25-51" fmla="*/ 4774 w 10000"/>
                <a:gd name="connsiteY25-52" fmla="*/ 419 h 10000"/>
                <a:gd name="connsiteX26-53" fmla="*/ 4372 w 10000"/>
                <a:gd name="connsiteY26-54" fmla="*/ 279 h 10000"/>
                <a:gd name="connsiteX27-55" fmla="*/ 3970 w 10000"/>
                <a:gd name="connsiteY27-56" fmla="*/ 140 h 10000"/>
                <a:gd name="connsiteX28-57" fmla="*/ 3970 w 10000"/>
                <a:gd name="connsiteY28-58" fmla="*/ 0 h 10000"/>
                <a:gd name="connsiteX29-59" fmla="*/ 3970 w 10000"/>
                <a:gd name="connsiteY29-60" fmla="*/ 0 h 10000"/>
                <a:gd name="connsiteX30-61" fmla="*/ 3970 w 10000"/>
                <a:gd name="connsiteY30-62" fmla="*/ 0 h 10000"/>
                <a:gd name="connsiteX31-63" fmla="*/ 4372 w 10000"/>
                <a:gd name="connsiteY31-64" fmla="*/ 0 h 10000"/>
                <a:gd name="connsiteX32-65" fmla="*/ 4774 w 10000"/>
                <a:gd name="connsiteY32-66" fmla="*/ 0 h 10000"/>
                <a:gd name="connsiteX33-67" fmla="*/ 5578 w 10000"/>
                <a:gd name="connsiteY33-68" fmla="*/ 0 h 10000"/>
                <a:gd name="connsiteX34-69" fmla="*/ 6382 w 10000"/>
                <a:gd name="connsiteY34-70" fmla="*/ 279 h 10000"/>
                <a:gd name="connsiteX35-71" fmla="*/ 7588 w 10000"/>
                <a:gd name="connsiteY35-72" fmla="*/ 558 h 10000"/>
                <a:gd name="connsiteX36-73" fmla="*/ 8392 w 10000"/>
                <a:gd name="connsiteY36-74" fmla="*/ 1117 h 10000"/>
                <a:gd name="connsiteX37-75" fmla="*/ 8794 w 10000"/>
                <a:gd name="connsiteY37-76" fmla="*/ 1675 h 10000"/>
                <a:gd name="connsiteX38-77" fmla="*/ 8794 w 10000"/>
                <a:gd name="connsiteY38-78" fmla="*/ 1798 h 10000"/>
                <a:gd name="connsiteX39-79" fmla="*/ 8794 w 10000"/>
                <a:gd name="connsiteY39-80" fmla="*/ 2077 h 10000"/>
                <a:gd name="connsiteX40-81" fmla="*/ 9196 w 10000"/>
                <a:gd name="connsiteY40-82" fmla="*/ 2635 h 10000"/>
                <a:gd name="connsiteX41-83" fmla="*/ 9599 w 10000"/>
                <a:gd name="connsiteY41-84" fmla="*/ 3194 h 10000"/>
                <a:gd name="connsiteX42-85" fmla="*/ 9599 w 10000"/>
                <a:gd name="connsiteY42-86" fmla="*/ 4031 h 10000"/>
                <a:gd name="connsiteX43-87" fmla="*/ 9599 w 10000"/>
                <a:gd name="connsiteY43-88" fmla="*/ 4729 h 10000"/>
                <a:gd name="connsiteX44-89" fmla="*/ 10000 w 10000"/>
                <a:gd name="connsiteY44-90" fmla="*/ 5550 h 10000"/>
                <a:gd name="connsiteX45-91" fmla="*/ 10000 w 10000"/>
                <a:gd name="connsiteY45-92" fmla="*/ 6248 h 10000"/>
                <a:gd name="connsiteX46-93" fmla="*/ 10000 w 10000"/>
                <a:gd name="connsiteY46-94" fmla="*/ 6806 h 10000"/>
                <a:gd name="connsiteX47-95" fmla="*/ 9599 w 10000"/>
                <a:gd name="connsiteY47-96" fmla="*/ 7365 h 10000"/>
                <a:gd name="connsiteX48-97" fmla="*/ 9599 w 10000"/>
                <a:gd name="connsiteY48-98" fmla="*/ 7784 h 10000"/>
                <a:gd name="connsiteX49-99" fmla="*/ 9196 w 10000"/>
                <a:gd name="connsiteY49-100" fmla="*/ 8202 h 10000"/>
                <a:gd name="connsiteX50-101" fmla="*/ 8794 w 10000"/>
                <a:gd name="connsiteY50-102" fmla="*/ 8604 h 10000"/>
                <a:gd name="connsiteX51-103" fmla="*/ 8794 w 10000"/>
                <a:gd name="connsiteY51-104" fmla="*/ 8883 h 10000"/>
                <a:gd name="connsiteX52-105" fmla="*/ 8392 w 10000"/>
                <a:gd name="connsiteY52-106" fmla="*/ 9162 h 10000"/>
                <a:gd name="connsiteX53-107" fmla="*/ 7588 w 10000"/>
                <a:gd name="connsiteY53-108" fmla="*/ 9442 h 10000"/>
                <a:gd name="connsiteX54-109" fmla="*/ 7186 w 10000"/>
                <a:gd name="connsiteY54-110" fmla="*/ 9581 h 10000"/>
                <a:gd name="connsiteX55-111" fmla="*/ 6382 w 10000"/>
                <a:gd name="connsiteY55-112" fmla="*/ 9860 h 10000"/>
                <a:gd name="connsiteX56-113" fmla="*/ 5578 w 10000"/>
                <a:gd name="connsiteY56-114" fmla="*/ 10000 h 10000"/>
                <a:gd name="connsiteX57-115" fmla="*/ 5176 w 10000"/>
                <a:gd name="connsiteY57-116" fmla="*/ 10000 h 10000"/>
                <a:gd name="connsiteX58-117" fmla="*/ 4774 w 10000"/>
                <a:gd name="connsiteY58-118" fmla="*/ 9860 h 10000"/>
                <a:gd name="connsiteX59-119" fmla="*/ 4774 w 10000"/>
                <a:gd name="connsiteY59-120" fmla="*/ 9721 h 10000"/>
                <a:gd name="connsiteX60-121" fmla="*/ 4774 w 10000"/>
                <a:gd name="connsiteY60-122" fmla="*/ 9581 h 10000"/>
                <a:gd name="connsiteX61-123" fmla="*/ 4372 w 10000"/>
                <a:gd name="connsiteY61-124" fmla="*/ 9302 h 10000"/>
                <a:gd name="connsiteX62-125" fmla="*/ 3970 w 10000"/>
                <a:gd name="connsiteY62-126" fmla="*/ 9023 h 10000"/>
                <a:gd name="connsiteX63-127" fmla="*/ 3166 w 10000"/>
                <a:gd name="connsiteY63-128" fmla="*/ 8604 h 10000"/>
                <a:gd name="connsiteX64-129" fmla="*/ 1961 w 10000"/>
                <a:gd name="connsiteY64-130" fmla="*/ 8342 h 10000"/>
                <a:gd name="connsiteX65-131" fmla="*/ 1961 w 10000"/>
                <a:gd name="connsiteY65-132" fmla="*/ 8342 h 10000"/>
                <a:gd name="connsiteX0-133" fmla="*/ 1961 w 10000"/>
                <a:gd name="connsiteY0-134" fmla="*/ 8342 h 10000"/>
                <a:gd name="connsiteX1-135" fmla="*/ 804 w 10000"/>
                <a:gd name="connsiteY1-136" fmla="*/ 8063 h 10000"/>
                <a:gd name="connsiteX2-137" fmla="*/ 0 w 10000"/>
                <a:gd name="connsiteY2-138" fmla="*/ 7923 h 10000"/>
                <a:gd name="connsiteX3-139" fmla="*/ 0 w 10000"/>
                <a:gd name="connsiteY3-140" fmla="*/ 7644 h 10000"/>
                <a:gd name="connsiteX4-141" fmla="*/ 1608 w 10000"/>
                <a:gd name="connsiteY4-142" fmla="*/ 7784 h 10000"/>
                <a:gd name="connsiteX5-143" fmla="*/ 2764 w 10000"/>
                <a:gd name="connsiteY5-144" fmla="*/ 7784 h 10000"/>
                <a:gd name="connsiteX6-145" fmla="*/ 3970 w 10000"/>
                <a:gd name="connsiteY6-146" fmla="*/ 7923 h 10000"/>
                <a:gd name="connsiteX7-147" fmla="*/ 4774 w 10000"/>
                <a:gd name="connsiteY7-148" fmla="*/ 8063 h 10000"/>
                <a:gd name="connsiteX8-149" fmla="*/ 5578 w 10000"/>
                <a:gd name="connsiteY8-150" fmla="*/ 8063 h 10000"/>
                <a:gd name="connsiteX9-151" fmla="*/ 5980 w 10000"/>
                <a:gd name="connsiteY9-152" fmla="*/ 8063 h 10000"/>
                <a:gd name="connsiteX10-153" fmla="*/ 6382 w 10000"/>
                <a:gd name="connsiteY10-154" fmla="*/ 7923 h 10000"/>
                <a:gd name="connsiteX11-155" fmla="*/ 6382 w 10000"/>
                <a:gd name="connsiteY11-156" fmla="*/ 7644 h 10000"/>
                <a:gd name="connsiteX12-157" fmla="*/ 6784 w 10000"/>
                <a:gd name="connsiteY12-158" fmla="*/ 7225 h 10000"/>
                <a:gd name="connsiteX13-159" fmla="*/ 6784 w 10000"/>
                <a:gd name="connsiteY13-160" fmla="*/ 6806 h 10000"/>
                <a:gd name="connsiteX14-161" fmla="*/ 7186 w 10000"/>
                <a:gd name="connsiteY14-162" fmla="*/ 6248 h 10000"/>
                <a:gd name="connsiteX15-163" fmla="*/ 7186 w 10000"/>
                <a:gd name="connsiteY15-164" fmla="*/ 5550 h 10000"/>
                <a:gd name="connsiteX16-165" fmla="*/ 7186 w 10000"/>
                <a:gd name="connsiteY16-166" fmla="*/ 4729 h 10000"/>
                <a:gd name="connsiteX17-167" fmla="*/ 6784 w 10000"/>
                <a:gd name="connsiteY17-168" fmla="*/ 4031 h 10000"/>
                <a:gd name="connsiteX18-169" fmla="*/ 6784 w 10000"/>
                <a:gd name="connsiteY18-170" fmla="*/ 3613 h 10000"/>
                <a:gd name="connsiteX19-171" fmla="*/ 6784 w 10000"/>
                <a:gd name="connsiteY19-172" fmla="*/ 3194 h 10000"/>
                <a:gd name="connsiteX20-173" fmla="*/ 6382 w 10000"/>
                <a:gd name="connsiteY20-174" fmla="*/ 2496 h 10000"/>
                <a:gd name="connsiteX21-175" fmla="*/ 6382 w 10000"/>
                <a:gd name="connsiteY21-176" fmla="*/ 1937 h 10000"/>
                <a:gd name="connsiteX22-177" fmla="*/ 5980 w 10000"/>
                <a:gd name="connsiteY22-178" fmla="*/ 1536 h 10000"/>
                <a:gd name="connsiteX23-179" fmla="*/ 5578 w 10000"/>
                <a:gd name="connsiteY23-180" fmla="*/ 977 h 10000"/>
                <a:gd name="connsiteX24-181" fmla="*/ 4774 w 10000"/>
                <a:gd name="connsiteY24-182" fmla="*/ 419 h 10000"/>
                <a:gd name="connsiteX25-183" fmla="*/ 4372 w 10000"/>
                <a:gd name="connsiteY25-184" fmla="*/ 279 h 10000"/>
                <a:gd name="connsiteX26-185" fmla="*/ 3970 w 10000"/>
                <a:gd name="connsiteY26-186" fmla="*/ 140 h 10000"/>
                <a:gd name="connsiteX27-187" fmla="*/ 3970 w 10000"/>
                <a:gd name="connsiteY27-188" fmla="*/ 0 h 10000"/>
                <a:gd name="connsiteX28-189" fmla="*/ 3970 w 10000"/>
                <a:gd name="connsiteY28-190" fmla="*/ 0 h 10000"/>
                <a:gd name="connsiteX29-191" fmla="*/ 3970 w 10000"/>
                <a:gd name="connsiteY29-192" fmla="*/ 0 h 10000"/>
                <a:gd name="connsiteX30-193" fmla="*/ 4372 w 10000"/>
                <a:gd name="connsiteY30-194" fmla="*/ 0 h 10000"/>
                <a:gd name="connsiteX31-195" fmla="*/ 4774 w 10000"/>
                <a:gd name="connsiteY31-196" fmla="*/ 0 h 10000"/>
                <a:gd name="connsiteX32-197" fmla="*/ 5578 w 10000"/>
                <a:gd name="connsiteY32-198" fmla="*/ 0 h 10000"/>
                <a:gd name="connsiteX33-199" fmla="*/ 6382 w 10000"/>
                <a:gd name="connsiteY33-200" fmla="*/ 279 h 10000"/>
                <a:gd name="connsiteX34-201" fmla="*/ 7588 w 10000"/>
                <a:gd name="connsiteY34-202" fmla="*/ 558 h 10000"/>
                <a:gd name="connsiteX35-203" fmla="*/ 8392 w 10000"/>
                <a:gd name="connsiteY35-204" fmla="*/ 1117 h 10000"/>
                <a:gd name="connsiteX36-205" fmla="*/ 8794 w 10000"/>
                <a:gd name="connsiteY36-206" fmla="*/ 1675 h 10000"/>
                <a:gd name="connsiteX37-207" fmla="*/ 8794 w 10000"/>
                <a:gd name="connsiteY37-208" fmla="*/ 1798 h 10000"/>
                <a:gd name="connsiteX38-209" fmla="*/ 8794 w 10000"/>
                <a:gd name="connsiteY38-210" fmla="*/ 2077 h 10000"/>
                <a:gd name="connsiteX39-211" fmla="*/ 9196 w 10000"/>
                <a:gd name="connsiteY39-212" fmla="*/ 2635 h 10000"/>
                <a:gd name="connsiteX40-213" fmla="*/ 9599 w 10000"/>
                <a:gd name="connsiteY40-214" fmla="*/ 3194 h 10000"/>
                <a:gd name="connsiteX41-215" fmla="*/ 9599 w 10000"/>
                <a:gd name="connsiteY41-216" fmla="*/ 4031 h 10000"/>
                <a:gd name="connsiteX42-217" fmla="*/ 9599 w 10000"/>
                <a:gd name="connsiteY42-218" fmla="*/ 4729 h 10000"/>
                <a:gd name="connsiteX43-219" fmla="*/ 10000 w 10000"/>
                <a:gd name="connsiteY43-220" fmla="*/ 5550 h 10000"/>
                <a:gd name="connsiteX44-221" fmla="*/ 10000 w 10000"/>
                <a:gd name="connsiteY44-222" fmla="*/ 6248 h 10000"/>
                <a:gd name="connsiteX45-223" fmla="*/ 10000 w 10000"/>
                <a:gd name="connsiteY45-224" fmla="*/ 6806 h 10000"/>
                <a:gd name="connsiteX46-225" fmla="*/ 9599 w 10000"/>
                <a:gd name="connsiteY46-226" fmla="*/ 7365 h 10000"/>
                <a:gd name="connsiteX47-227" fmla="*/ 9599 w 10000"/>
                <a:gd name="connsiteY47-228" fmla="*/ 7784 h 10000"/>
                <a:gd name="connsiteX48-229" fmla="*/ 9196 w 10000"/>
                <a:gd name="connsiteY48-230" fmla="*/ 8202 h 10000"/>
                <a:gd name="connsiteX49-231" fmla="*/ 8794 w 10000"/>
                <a:gd name="connsiteY49-232" fmla="*/ 8604 h 10000"/>
                <a:gd name="connsiteX50-233" fmla="*/ 8794 w 10000"/>
                <a:gd name="connsiteY50-234" fmla="*/ 8883 h 10000"/>
                <a:gd name="connsiteX51-235" fmla="*/ 8392 w 10000"/>
                <a:gd name="connsiteY51-236" fmla="*/ 9162 h 10000"/>
                <a:gd name="connsiteX52-237" fmla="*/ 7588 w 10000"/>
                <a:gd name="connsiteY52-238" fmla="*/ 9442 h 10000"/>
                <a:gd name="connsiteX53-239" fmla="*/ 7186 w 10000"/>
                <a:gd name="connsiteY53-240" fmla="*/ 9581 h 10000"/>
                <a:gd name="connsiteX54-241" fmla="*/ 6382 w 10000"/>
                <a:gd name="connsiteY54-242" fmla="*/ 9860 h 10000"/>
                <a:gd name="connsiteX55-243" fmla="*/ 5578 w 10000"/>
                <a:gd name="connsiteY55-244" fmla="*/ 10000 h 10000"/>
                <a:gd name="connsiteX56-245" fmla="*/ 5176 w 10000"/>
                <a:gd name="connsiteY56-246" fmla="*/ 10000 h 10000"/>
                <a:gd name="connsiteX57-247" fmla="*/ 4774 w 10000"/>
                <a:gd name="connsiteY57-248" fmla="*/ 9860 h 10000"/>
                <a:gd name="connsiteX58-249" fmla="*/ 4774 w 10000"/>
                <a:gd name="connsiteY58-250" fmla="*/ 9721 h 10000"/>
                <a:gd name="connsiteX59-251" fmla="*/ 4774 w 10000"/>
                <a:gd name="connsiteY59-252" fmla="*/ 9581 h 10000"/>
                <a:gd name="connsiteX60-253" fmla="*/ 4372 w 10000"/>
                <a:gd name="connsiteY60-254" fmla="*/ 9302 h 10000"/>
                <a:gd name="connsiteX61-255" fmla="*/ 3970 w 10000"/>
                <a:gd name="connsiteY61-256" fmla="*/ 9023 h 10000"/>
                <a:gd name="connsiteX62-257" fmla="*/ 3166 w 10000"/>
                <a:gd name="connsiteY62-258" fmla="*/ 8604 h 10000"/>
                <a:gd name="connsiteX63-259" fmla="*/ 1961 w 10000"/>
                <a:gd name="connsiteY63-260" fmla="*/ 8342 h 10000"/>
                <a:gd name="connsiteX64-261" fmla="*/ 1961 w 10000"/>
                <a:gd name="connsiteY64-262" fmla="*/ 8342 h 10000"/>
                <a:gd name="connsiteX0-263" fmla="*/ 1961 w 10000"/>
                <a:gd name="connsiteY0-264" fmla="*/ 8342 h 10000"/>
                <a:gd name="connsiteX1-265" fmla="*/ 804 w 10000"/>
                <a:gd name="connsiteY1-266" fmla="*/ 8063 h 10000"/>
                <a:gd name="connsiteX2-267" fmla="*/ 0 w 10000"/>
                <a:gd name="connsiteY2-268" fmla="*/ 7923 h 10000"/>
                <a:gd name="connsiteX3-269" fmla="*/ 1608 w 10000"/>
                <a:gd name="connsiteY3-270" fmla="*/ 7784 h 10000"/>
                <a:gd name="connsiteX4-271" fmla="*/ 2764 w 10000"/>
                <a:gd name="connsiteY4-272" fmla="*/ 7784 h 10000"/>
                <a:gd name="connsiteX5-273" fmla="*/ 3970 w 10000"/>
                <a:gd name="connsiteY5-274" fmla="*/ 7923 h 10000"/>
                <a:gd name="connsiteX6-275" fmla="*/ 4774 w 10000"/>
                <a:gd name="connsiteY6-276" fmla="*/ 8063 h 10000"/>
                <a:gd name="connsiteX7-277" fmla="*/ 5578 w 10000"/>
                <a:gd name="connsiteY7-278" fmla="*/ 8063 h 10000"/>
                <a:gd name="connsiteX8-279" fmla="*/ 5980 w 10000"/>
                <a:gd name="connsiteY8-280" fmla="*/ 8063 h 10000"/>
                <a:gd name="connsiteX9-281" fmla="*/ 6382 w 10000"/>
                <a:gd name="connsiteY9-282" fmla="*/ 7923 h 10000"/>
                <a:gd name="connsiteX10-283" fmla="*/ 6382 w 10000"/>
                <a:gd name="connsiteY10-284" fmla="*/ 7644 h 10000"/>
                <a:gd name="connsiteX11-285" fmla="*/ 6784 w 10000"/>
                <a:gd name="connsiteY11-286" fmla="*/ 7225 h 10000"/>
                <a:gd name="connsiteX12-287" fmla="*/ 6784 w 10000"/>
                <a:gd name="connsiteY12-288" fmla="*/ 6806 h 10000"/>
                <a:gd name="connsiteX13-289" fmla="*/ 7186 w 10000"/>
                <a:gd name="connsiteY13-290" fmla="*/ 6248 h 10000"/>
                <a:gd name="connsiteX14-291" fmla="*/ 7186 w 10000"/>
                <a:gd name="connsiteY14-292" fmla="*/ 5550 h 10000"/>
                <a:gd name="connsiteX15-293" fmla="*/ 7186 w 10000"/>
                <a:gd name="connsiteY15-294" fmla="*/ 4729 h 10000"/>
                <a:gd name="connsiteX16-295" fmla="*/ 6784 w 10000"/>
                <a:gd name="connsiteY16-296" fmla="*/ 4031 h 10000"/>
                <a:gd name="connsiteX17-297" fmla="*/ 6784 w 10000"/>
                <a:gd name="connsiteY17-298" fmla="*/ 3613 h 10000"/>
                <a:gd name="connsiteX18-299" fmla="*/ 6784 w 10000"/>
                <a:gd name="connsiteY18-300" fmla="*/ 3194 h 10000"/>
                <a:gd name="connsiteX19-301" fmla="*/ 6382 w 10000"/>
                <a:gd name="connsiteY19-302" fmla="*/ 2496 h 10000"/>
                <a:gd name="connsiteX20-303" fmla="*/ 6382 w 10000"/>
                <a:gd name="connsiteY20-304" fmla="*/ 1937 h 10000"/>
                <a:gd name="connsiteX21-305" fmla="*/ 5980 w 10000"/>
                <a:gd name="connsiteY21-306" fmla="*/ 1536 h 10000"/>
                <a:gd name="connsiteX22-307" fmla="*/ 5578 w 10000"/>
                <a:gd name="connsiteY22-308" fmla="*/ 977 h 10000"/>
                <a:gd name="connsiteX23-309" fmla="*/ 4774 w 10000"/>
                <a:gd name="connsiteY23-310" fmla="*/ 419 h 10000"/>
                <a:gd name="connsiteX24-311" fmla="*/ 4372 w 10000"/>
                <a:gd name="connsiteY24-312" fmla="*/ 279 h 10000"/>
                <a:gd name="connsiteX25-313" fmla="*/ 3970 w 10000"/>
                <a:gd name="connsiteY25-314" fmla="*/ 140 h 10000"/>
                <a:gd name="connsiteX26-315" fmla="*/ 3970 w 10000"/>
                <a:gd name="connsiteY26-316" fmla="*/ 0 h 10000"/>
                <a:gd name="connsiteX27-317" fmla="*/ 3970 w 10000"/>
                <a:gd name="connsiteY27-318" fmla="*/ 0 h 10000"/>
                <a:gd name="connsiteX28-319" fmla="*/ 3970 w 10000"/>
                <a:gd name="connsiteY28-320" fmla="*/ 0 h 10000"/>
                <a:gd name="connsiteX29-321" fmla="*/ 4372 w 10000"/>
                <a:gd name="connsiteY29-322" fmla="*/ 0 h 10000"/>
                <a:gd name="connsiteX30-323" fmla="*/ 4774 w 10000"/>
                <a:gd name="connsiteY30-324" fmla="*/ 0 h 10000"/>
                <a:gd name="connsiteX31-325" fmla="*/ 5578 w 10000"/>
                <a:gd name="connsiteY31-326" fmla="*/ 0 h 10000"/>
                <a:gd name="connsiteX32-327" fmla="*/ 6382 w 10000"/>
                <a:gd name="connsiteY32-328" fmla="*/ 279 h 10000"/>
                <a:gd name="connsiteX33-329" fmla="*/ 7588 w 10000"/>
                <a:gd name="connsiteY33-330" fmla="*/ 558 h 10000"/>
                <a:gd name="connsiteX34-331" fmla="*/ 8392 w 10000"/>
                <a:gd name="connsiteY34-332" fmla="*/ 1117 h 10000"/>
                <a:gd name="connsiteX35-333" fmla="*/ 8794 w 10000"/>
                <a:gd name="connsiteY35-334" fmla="*/ 1675 h 10000"/>
                <a:gd name="connsiteX36-335" fmla="*/ 8794 w 10000"/>
                <a:gd name="connsiteY36-336" fmla="*/ 1798 h 10000"/>
                <a:gd name="connsiteX37-337" fmla="*/ 8794 w 10000"/>
                <a:gd name="connsiteY37-338" fmla="*/ 2077 h 10000"/>
                <a:gd name="connsiteX38-339" fmla="*/ 9196 w 10000"/>
                <a:gd name="connsiteY38-340" fmla="*/ 2635 h 10000"/>
                <a:gd name="connsiteX39-341" fmla="*/ 9599 w 10000"/>
                <a:gd name="connsiteY39-342" fmla="*/ 3194 h 10000"/>
                <a:gd name="connsiteX40-343" fmla="*/ 9599 w 10000"/>
                <a:gd name="connsiteY40-344" fmla="*/ 4031 h 10000"/>
                <a:gd name="connsiteX41-345" fmla="*/ 9599 w 10000"/>
                <a:gd name="connsiteY41-346" fmla="*/ 4729 h 10000"/>
                <a:gd name="connsiteX42-347" fmla="*/ 10000 w 10000"/>
                <a:gd name="connsiteY42-348" fmla="*/ 5550 h 10000"/>
                <a:gd name="connsiteX43-349" fmla="*/ 10000 w 10000"/>
                <a:gd name="connsiteY43-350" fmla="*/ 6248 h 10000"/>
                <a:gd name="connsiteX44-351" fmla="*/ 10000 w 10000"/>
                <a:gd name="connsiteY44-352" fmla="*/ 6806 h 10000"/>
                <a:gd name="connsiteX45-353" fmla="*/ 9599 w 10000"/>
                <a:gd name="connsiteY45-354" fmla="*/ 7365 h 10000"/>
                <a:gd name="connsiteX46-355" fmla="*/ 9599 w 10000"/>
                <a:gd name="connsiteY46-356" fmla="*/ 7784 h 10000"/>
                <a:gd name="connsiteX47-357" fmla="*/ 9196 w 10000"/>
                <a:gd name="connsiteY47-358" fmla="*/ 8202 h 10000"/>
                <a:gd name="connsiteX48-359" fmla="*/ 8794 w 10000"/>
                <a:gd name="connsiteY48-360" fmla="*/ 8604 h 10000"/>
                <a:gd name="connsiteX49-361" fmla="*/ 8794 w 10000"/>
                <a:gd name="connsiteY49-362" fmla="*/ 8883 h 10000"/>
                <a:gd name="connsiteX50-363" fmla="*/ 8392 w 10000"/>
                <a:gd name="connsiteY50-364" fmla="*/ 9162 h 10000"/>
                <a:gd name="connsiteX51-365" fmla="*/ 7588 w 10000"/>
                <a:gd name="connsiteY51-366" fmla="*/ 9442 h 10000"/>
                <a:gd name="connsiteX52-367" fmla="*/ 7186 w 10000"/>
                <a:gd name="connsiteY52-368" fmla="*/ 9581 h 10000"/>
                <a:gd name="connsiteX53-369" fmla="*/ 6382 w 10000"/>
                <a:gd name="connsiteY53-370" fmla="*/ 9860 h 10000"/>
                <a:gd name="connsiteX54-371" fmla="*/ 5578 w 10000"/>
                <a:gd name="connsiteY54-372" fmla="*/ 10000 h 10000"/>
                <a:gd name="connsiteX55-373" fmla="*/ 5176 w 10000"/>
                <a:gd name="connsiteY55-374" fmla="*/ 10000 h 10000"/>
                <a:gd name="connsiteX56-375" fmla="*/ 4774 w 10000"/>
                <a:gd name="connsiteY56-376" fmla="*/ 9860 h 10000"/>
                <a:gd name="connsiteX57-377" fmla="*/ 4774 w 10000"/>
                <a:gd name="connsiteY57-378" fmla="*/ 9721 h 10000"/>
                <a:gd name="connsiteX58-379" fmla="*/ 4774 w 10000"/>
                <a:gd name="connsiteY58-380" fmla="*/ 9581 h 10000"/>
                <a:gd name="connsiteX59-381" fmla="*/ 4372 w 10000"/>
                <a:gd name="connsiteY59-382" fmla="*/ 9302 h 10000"/>
                <a:gd name="connsiteX60-383" fmla="*/ 3970 w 10000"/>
                <a:gd name="connsiteY60-384" fmla="*/ 9023 h 10000"/>
                <a:gd name="connsiteX61-385" fmla="*/ 3166 w 10000"/>
                <a:gd name="connsiteY61-386" fmla="*/ 8604 h 10000"/>
                <a:gd name="connsiteX62-387" fmla="*/ 1961 w 10000"/>
                <a:gd name="connsiteY62-388" fmla="*/ 8342 h 10000"/>
                <a:gd name="connsiteX63-389" fmla="*/ 1961 w 10000"/>
                <a:gd name="connsiteY63-390" fmla="*/ 8342 h 10000"/>
                <a:gd name="connsiteX0-391" fmla="*/ 1157 w 9196"/>
                <a:gd name="connsiteY0-392" fmla="*/ 8342 h 10000"/>
                <a:gd name="connsiteX1-393" fmla="*/ 0 w 9196"/>
                <a:gd name="connsiteY1-394" fmla="*/ 8063 h 10000"/>
                <a:gd name="connsiteX2-395" fmla="*/ 804 w 9196"/>
                <a:gd name="connsiteY2-396" fmla="*/ 7784 h 10000"/>
                <a:gd name="connsiteX3-397" fmla="*/ 1960 w 9196"/>
                <a:gd name="connsiteY3-398" fmla="*/ 7784 h 10000"/>
                <a:gd name="connsiteX4-399" fmla="*/ 3166 w 9196"/>
                <a:gd name="connsiteY4-400" fmla="*/ 7923 h 10000"/>
                <a:gd name="connsiteX5-401" fmla="*/ 3970 w 9196"/>
                <a:gd name="connsiteY5-402" fmla="*/ 8063 h 10000"/>
                <a:gd name="connsiteX6-403" fmla="*/ 4774 w 9196"/>
                <a:gd name="connsiteY6-404" fmla="*/ 8063 h 10000"/>
                <a:gd name="connsiteX7-405" fmla="*/ 5176 w 9196"/>
                <a:gd name="connsiteY7-406" fmla="*/ 8063 h 10000"/>
                <a:gd name="connsiteX8-407" fmla="*/ 5578 w 9196"/>
                <a:gd name="connsiteY8-408" fmla="*/ 7923 h 10000"/>
                <a:gd name="connsiteX9-409" fmla="*/ 5578 w 9196"/>
                <a:gd name="connsiteY9-410" fmla="*/ 7644 h 10000"/>
                <a:gd name="connsiteX10-411" fmla="*/ 5980 w 9196"/>
                <a:gd name="connsiteY10-412" fmla="*/ 7225 h 10000"/>
                <a:gd name="connsiteX11-413" fmla="*/ 5980 w 9196"/>
                <a:gd name="connsiteY11-414" fmla="*/ 6806 h 10000"/>
                <a:gd name="connsiteX12-415" fmla="*/ 6382 w 9196"/>
                <a:gd name="connsiteY12-416" fmla="*/ 6248 h 10000"/>
                <a:gd name="connsiteX13-417" fmla="*/ 6382 w 9196"/>
                <a:gd name="connsiteY13-418" fmla="*/ 5550 h 10000"/>
                <a:gd name="connsiteX14-419" fmla="*/ 6382 w 9196"/>
                <a:gd name="connsiteY14-420" fmla="*/ 4729 h 10000"/>
                <a:gd name="connsiteX15-421" fmla="*/ 5980 w 9196"/>
                <a:gd name="connsiteY15-422" fmla="*/ 4031 h 10000"/>
                <a:gd name="connsiteX16-423" fmla="*/ 5980 w 9196"/>
                <a:gd name="connsiteY16-424" fmla="*/ 3613 h 10000"/>
                <a:gd name="connsiteX17-425" fmla="*/ 5980 w 9196"/>
                <a:gd name="connsiteY17-426" fmla="*/ 3194 h 10000"/>
                <a:gd name="connsiteX18-427" fmla="*/ 5578 w 9196"/>
                <a:gd name="connsiteY18-428" fmla="*/ 2496 h 10000"/>
                <a:gd name="connsiteX19-429" fmla="*/ 5578 w 9196"/>
                <a:gd name="connsiteY19-430" fmla="*/ 1937 h 10000"/>
                <a:gd name="connsiteX20-431" fmla="*/ 5176 w 9196"/>
                <a:gd name="connsiteY20-432" fmla="*/ 1536 h 10000"/>
                <a:gd name="connsiteX21-433" fmla="*/ 4774 w 9196"/>
                <a:gd name="connsiteY21-434" fmla="*/ 977 h 10000"/>
                <a:gd name="connsiteX22-435" fmla="*/ 3970 w 9196"/>
                <a:gd name="connsiteY22-436" fmla="*/ 419 h 10000"/>
                <a:gd name="connsiteX23-437" fmla="*/ 3568 w 9196"/>
                <a:gd name="connsiteY23-438" fmla="*/ 279 h 10000"/>
                <a:gd name="connsiteX24-439" fmla="*/ 3166 w 9196"/>
                <a:gd name="connsiteY24-440" fmla="*/ 140 h 10000"/>
                <a:gd name="connsiteX25-441" fmla="*/ 3166 w 9196"/>
                <a:gd name="connsiteY25-442" fmla="*/ 0 h 10000"/>
                <a:gd name="connsiteX26-443" fmla="*/ 3166 w 9196"/>
                <a:gd name="connsiteY26-444" fmla="*/ 0 h 10000"/>
                <a:gd name="connsiteX27-445" fmla="*/ 3166 w 9196"/>
                <a:gd name="connsiteY27-446" fmla="*/ 0 h 10000"/>
                <a:gd name="connsiteX28-447" fmla="*/ 3568 w 9196"/>
                <a:gd name="connsiteY28-448" fmla="*/ 0 h 10000"/>
                <a:gd name="connsiteX29-449" fmla="*/ 3970 w 9196"/>
                <a:gd name="connsiteY29-450" fmla="*/ 0 h 10000"/>
                <a:gd name="connsiteX30-451" fmla="*/ 4774 w 9196"/>
                <a:gd name="connsiteY30-452" fmla="*/ 0 h 10000"/>
                <a:gd name="connsiteX31-453" fmla="*/ 5578 w 9196"/>
                <a:gd name="connsiteY31-454" fmla="*/ 279 h 10000"/>
                <a:gd name="connsiteX32-455" fmla="*/ 6784 w 9196"/>
                <a:gd name="connsiteY32-456" fmla="*/ 558 h 10000"/>
                <a:gd name="connsiteX33-457" fmla="*/ 7588 w 9196"/>
                <a:gd name="connsiteY33-458" fmla="*/ 1117 h 10000"/>
                <a:gd name="connsiteX34-459" fmla="*/ 7990 w 9196"/>
                <a:gd name="connsiteY34-460" fmla="*/ 1675 h 10000"/>
                <a:gd name="connsiteX35-461" fmla="*/ 7990 w 9196"/>
                <a:gd name="connsiteY35-462" fmla="*/ 1798 h 10000"/>
                <a:gd name="connsiteX36-463" fmla="*/ 7990 w 9196"/>
                <a:gd name="connsiteY36-464" fmla="*/ 2077 h 10000"/>
                <a:gd name="connsiteX37-465" fmla="*/ 8392 w 9196"/>
                <a:gd name="connsiteY37-466" fmla="*/ 2635 h 10000"/>
                <a:gd name="connsiteX38-467" fmla="*/ 8795 w 9196"/>
                <a:gd name="connsiteY38-468" fmla="*/ 3194 h 10000"/>
                <a:gd name="connsiteX39-469" fmla="*/ 8795 w 9196"/>
                <a:gd name="connsiteY39-470" fmla="*/ 4031 h 10000"/>
                <a:gd name="connsiteX40-471" fmla="*/ 8795 w 9196"/>
                <a:gd name="connsiteY40-472" fmla="*/ 4729 h 10000"/>
                <a:gd name="connsiteX41-473" fmla="*/ 9196 w 9196"/>
                <a:gd name="connsiteY41-474" fmla="*/ 5550 h 10000"/>
                <a:gd name="connsiteX42-475" fmla="*/ 9196 w 9196"/>
                <a:gd name="connsiteY42-476" fmla="*/ 6248 h 10000"/>
                <a:gd name="connsiteX43-477" fmla="*/ 9196 w 9196"/>
                <a:gd name="connsiteY43-478" fmla="*/ 6806 h 10000"/>
                <a:gd name="connsiteX44-479" fmla="*/ 8795 w 9196"/>
                <a:gd name="connsiteY44-480" fmla="*/ 7365 h 10000"/>
                <a:gd name="connsiteX45-481" fmla="*/ 8795 w 9196"/>
                <a:gd name="connsiteY45-482" fmla="*/ 7784 h 10000"/>
                <a:gd name="connsiteX46-483" fmla="*/ 8392 w 9196"/>
                <a:gd name="connsiteY46-484" fmla="*/ 8202 h 10000"/>
                <a:gd name="connsiteX47-485" fmla="*/ 7990 w 9196"/>
                <a:gd name="connsiteY47-486" fmla="*/ 8604 h 10000"/>
                <a:gd name="connsiteX48-487" fmla="*/ 7990 w 9196"/>
                <a:gd name="connsiteY48-488" fmla="*/ 8883 h 10000"/>
                <a:gd name="connsiteX49-489" fmla="*/ 7588 w 9196"/>
                <a:gd name="connsiteY49-490" fmla="*/ 9162 h 10000"/>
                <a:gd name="connsiteX50-491" fmla="*/ 6784 w 9196"/>
                <a:gd name="connsiteY50-492" fmla="*/ 9442 h 10000"/>
                <a:gd name="connsiteX51-493" fmla="*/ 6382 w 9196"/>
                <a:gd name="connsiteY51-494" fmla="*/ 9581 h 10000"/>
                <a:gd name="connsiteX52-495" fmla="*/ 5578 w 9196"/>
                <a:gd name="connsiteY52-496" fmla="*/ 9860 h 10000"/>
                <a:gd name="connsiteX53-497" fmla="*/ 4774 w 9196"/>
                <a:gd name="connsiteY53-498" fmla="*/ 10000 h 10000"/>
                <a:gd name="connsiteX54-499" fmla="*/ 4372 w 9196"/>
                <a:gd name="connsiteY54-500" fmla="*/ 10000 h 10000"/>
                <a:gd name="connsiteX55-501" fmla="*/ 3970 w 9196"/>
                <a:gd name="connsiteY55-502" fmla="*/ 9860 h 10000"/>
                <a:gd name="connsiteX56-503" fmla="*/ 3970 w 9196"/>
                <a:gd name="connsiteY56-504" fmla="*/ 9721 h 10000"/>
                <a:gd name="connsiteX57-505" fmla="*/ 3970 w 9196"/>
                <a:gd name="connsiteY57-506" fmla="*/ 9581 h 10000"/>
                <a:gd name="connsiteX58-507" fmla="*/ 3568 w 9196"/>
                <a:gd name="connsiteY58-508" fmla="*/ 9302 h 10000"/>
                <a:gd name="connsiteX59-509" fmla="*/ 3166 w 9196"/>
                <a:gd name="connsiteY59-510" fmla="*/ 9023 h 10000"/>
                <a:gd name="connsiteX60-511" fmla="*/ 2362 w 9196"/>
                <a:gd name="connsiteY60-512" fmla="*/ 8604 h 10000"/>
                <a:gd name="connsiteX61-513" fmla="*/ 1157 w 9196"/>
                <a:gd name="connsiteY61-514" fmla="*/ 8342 h 10000"/>
                <a:gd name="connsiteX62-515" fmla="*/ 1157 w 9196"/>
                <a:gd name="connsiteY62-516" fmla="*/ 8342 h 10000"/>
                <a:gd name="connsiteX0-517" fmla="*/ 384 w 9126"/>
                <a:gd name="connsiteY0-518" fmla="*/ 8342 h 10000"/>
                <a:gd name="connsiteX1-519" fmla="*/ 0 w 9126"/>
                <a:gd name="connsiteY1-520" fmla="*/ 7784 h 10000"/>
                <a:gd name="connsiteX2-521" fmla="*/ 1257 w 9126"/>
                <a:gd name="connsiteY2-522" fmla="*/ 7784 h 10000"/>
                <a:gd name="connsiteX3-523" fmla="*/ 2569 w 9126"/>
                <a:gd name="connsiteY3-524" fmla="*/ 7923 h 10000"/>
                <a:gd name="connsiteX4-525" fmla="*/ 3443 w 9126"/>
                <a:gd name="connsiteY4-526" fmla="*/ 8063 h 10000"/>
                <a:gd name="connsiteX5-527" fmla="*/ 4317 w 9126"/>
                <a:gd name="connsiteY5-528" fmla="*/ 8063 h 10000"/>
                <a:gd name="connsiteX6-529" fmla="*/ 4755 w 9126"/>
                <a:gd name="connsiteY6-530" fmla="*/ 8063 h 10000"/>
                <a:gd name="connsiteX7-531" fmla="*/ 5192 w 9126"/>
                <a:gd name="connsiteY7-532" fmla="*/ 7923 h 10000"/>
                <a:gd name="connsiteX8-533" fmla="*/ 5192 w 9126"/>
                <a:gd name="connsiteY8-534" fmla="*/ 7644 h 10000"/>
                <a:gd name="connsiteX9-535" fmla="*/ 5629 w 9126"/>
                <a:gd name="connsiteY9-536" fmla="*/ 7225 h 10000"/>
                <a:gd name="connsiteX10-537" fmla="*/ 5629 w 9126"/>
                <a:gd name="connsiteY10-538" fmla="*/ 6806 h 10000"/>
                <a:gd name="connsiteX11-539" fmla="*/ 6066 w 9126"/>
                <a:gd name="connsiteY11-540" fmla="*/ 6248 h 10000"/>
                <a:gd name="connsiteX12-541" fmla="*/ 6066 w 9126"/>
                <a:gd name="connsiteY12-542" fmla="*/ 5550 h 10000"/>
                <a:gd name="connsiteX13-543" fmla="*/ 6066 w 9126"/>
                <a:gd name="connsiteY13-544" fmla="*/ 4729 h 10000"/>
                <a:gd name="connsiteX14-545" fmla="*/ 5629 w 9126"/>
                <a:gd name="connsiteY14-546" fmla="*/ 4031 h 10000"/>
                <a:gd name="connsiteX15-547" fmla="*/ 5629 w 9126"/>
                <a:gd name="connsiteY15-548" fmla="*/ 3613 h 10000"/>
                <a:gd name="connsiteX16-549" fmla="*/ 5629 w 9126"/>
                <a:gd name="connsiteY16-550" fmla="*/ 3194 h 10000"/>
                <a:gd name="connsiteX17-551" fmla="*/ 5192 w 9126"/>
                <a:gd name="connsiteY17-552" fmla="*/ 2496 h 10000"/>
                <a:gd name="connsiteX18-553" fmla="*/ 5192 w 9126"/>
                <a:gd name="connsiteY18-554" fmla="*/ 1937 h 10000"/>
                <a:gd name="connsiteX19-555" fmla="*/ 4755 w 9126"/>
                <a:gd name="connsiteY19-556" fmla="*/ 1536 h 10000"/>
                <a:gd name="connsiteX20-557" fmla="*/ 4317 w 9126"/>
                <a:gd name="connsiteY20-558" fmla="*/ 977 h 10000"/>
                <a:gd name="connsiteX21-559" fmla="*/ 3443 w 9126"/>
                <a:gd name="connsiteY21-560" fmla="*/ 419 h 10000"/>
                <a:gd name="connsiteX22-561" fmla="*/ 3006 w 9126"/>
                <a:gd name="connsiteY22-562" fmla="*/ 279 h 10000"/>
                <a:gd name="connsiteX23-563" fmla="*/ 2569 w 9126"/>
                <a:gd name="connsiteY23-564" fmla="*/ 140 h 10000"/>
                <a:gd name="connsiteX24-565" fmla="*/ 2569 w 9126"/>
                <a:gd name="connsiteY24-566" fmla="*/ 0 h 10000"/>
                <a:gd name="connsiteX25-567" fmla="*/ 2569 w 9126"/>
                <a:gd name="connsiteY25-568" fmla="*/ 0 h 10000"/>
                <a:gd name="connsiteX26-569" fmla="*/ 2569 w 9126"/>
                <a:gd name="connsiteY26-570" fmla="*/ 0 h 10000"/>
                <a:gd name="connsiteX27-571" fmla="*/ 3006 w 9126"/>
                <a:gd name="connsiteY27-572" fmla="*/ 0 h 10000"/>
                <a:gd name="connsiteX28-573" fmla="*/ 3443 w 9126"/>
                <a:gd name="connsiteY28-574" fmla="*/ 0 h 10000"/>
                <a:gd name="connsiteX29-575" fmla="*/ 4317 w 9126"/>
                <a:gd name="connsiteY29-576" fmla="*/ 0 h 10000"/>
                <a:gd name="connsiteX30-577" fmla="*/ 5192 w 9126"/>
                <a:gd name="connsiteY30-578" fmla="*/ 279 h 10000"/>
                <a:gd name="connsiteX31-579" fmla="*/ 6503 w 9126"/>
                <a:gd name="connsiteY31-580" fmla="*/ 558 h 10000"/>
                <a:gd name="connsiteX32-581" fmla="*/ 7377 w 9126"/>
                <a:gd name="connsiteY32-582" fmla="*/ 1117 h 10000"/>
                <a:gd name="connsiteX33-583" fmla="*/ 7815 w 9126"/>
                <a:gd name="connsiteY33-584" fmla="*/ 1675 h 10000"/>
                <a:gd name="connsiteX34-585" fmla="*/ 7815 w 9126"/>
                <a:gd name="connsiteY34-586" fmla="*/ 1798 h 10000"/>
                <a:gd name="connsiteX35-587" fmla="*/ 7815 w 9126"/>
                <a:gd name="connsiteY35-588" fmla="*/ 2077 h 10000"/>
                <a:gd name="connsiteX36-589" fmla="*/ 8252 w 9126"/>
                <a:gd name="connsiteY36-590" fmla="*/ 2635 h 10000"/>
                <a:gd name="connsiteX37-591" fmla="*/ 8690 w 9126"/>
                <a:gd name="connsiteY37-592" fmla="*/ 3194 h 10000"/>
                <a:gd name="connsiteX38-593" fmla="*/ 8690 w 9126"/>
                <a:gd name="connsiteY38-594" fmla="*/ 4031 h 10000"/>
                <a:gd name="connsiteX39-595" fmla="*/ 8690 w 9126"/>
                <a:gd name="connsiteY39-596" fmla="*/ 4729 h 10000"/>
                <a:gd name="connsiteX40-597" fmla="*/ 9126 w 9126"/>
                <a:gd name="connsiteY40-598" fmla="*/ 5550 h 10000"/>
                <a:gd name="connsiteX41-599" fmla="*/ 9126 w 9126"/>
                <a:gd name="connsiteY41-600" fmla="*/ 6248 h 10000"/>
                <a:gd name="connsiteX42-601" fmla="*/ 9126 w 9126"/>
                <a:gd name="connsiteY42-602" fmla="*/ 6806 h 10000"/>
                <a:gd name="connsiteX43-603" fmla="*/ 8690 w 9126"/>
                <a:gd name="connsiteY43-604" fmla="*/ 7365 h 10000"/>
                <a:gd name="connsiteX44-605" fmla="*/ 8690 w 9126"/>
                <a:gd name="connsiteY44-606" fmla="*/ 7784 h 10000"/>
                <a:gd name="connsiteX45-607" fmla="*/ 8252 w 9126"/>
                <a:gd name="connsiteY45-608" fmla="*/ 8202 h 10000"/>
                <a:gd name="connsiteX46-609" fmla="*/ 7815 w 9126"/>
                <a:gd name="connsiteY46-610" fmla="*/ 8604 h 10000"/>
                <a:gd name="connsiteX47-611" fmla="*/ 7815 w 9126"/>
                <a:gd name="connsiteY47-612" fmla="*/ 8883 h 10000"/>
                <a:gd name="connsiteX48-613" fmla="*/ 7377 w 9126"/>
                <a:gd name="connsiteY48-614" fmla="*/ 9162 h 10000"/>
                <a:gd name="connsiteX49-615" fmla="*/ 6503 w 9126"/>
                <a:gd name="connsiteY49-616" fmla="*/ 9442 h 10000"/>
                <a:gd name="connsiteX50-617" fmla="*/ 6066 w 9126"/>
                <a:gd name="connsiteY50-618" fmla="*/ 9581 h 10000"/>
                <a:gd name="connsiteX51-619" fmla="*/ 5192 w 9126"/>
                <a:gd name="connsiteY51-620" fmla="*/ 9860 h 10000"/>
                <a:gd name="connsiteX52-621" fmla="*/ 4317 w 9126"/>
                <a:gd name="connsiteY52-622" fmla="*/ 10000 h 10000"/>
                <a:gd name="connsiteX53-623" fmla="*/ 3880 w 9126"/>
                <a:gd name="connsiteY53-624" fmla="*/ 10000 h 10000"/>
                <a:gd name="connsiteX54-625" fmla="*/ 3443 w 9126"/>
                <a:gd name="connsiteY54-626" fmla="*/ 9860 h 10000"/>
                <a:gd name="connsiteX55-627" fmla="*/ 3443 w 9126"/>
                <a:gd name="connsiteY55-628" fmla="*/ 9721 h 10000"/>
                <a:gd name="connsiteX56-629" fmla="*/ 3443 w 9126"/>
                <a:gd name="connsiteY56-630" fmla="*/ 9581 h 10000"/>
                <a:gd name="connsiteX57-631" fmla="*/ 3006 w 9126"/>
                <a:gd name="connsiteY57-632" fmla="*/ 9302 h 10000"/>
                <a:gd name="connsiteX58-633" fmla="*/ 2569 w 9126"/>
                <a:gd name="connsiteY58-634" fmla="*/ 9023 h 10000"/>
                <a:gd name="connsiteX59-635" fmla="*/ 1695 w 9126"/>
                <a:gd name="connsiteY59-636" fmla="*/ 8604 h 10000"/>
                <a:gd name="connsiteX60-637" fmla="*/ 384 w 9126"/>
                <a:gd name="connsiteY60-638" fmla="*/ 8342 h 10000"/>
                <a:gd name="connsiteX61-639" fmla="*/ 384 w 9126"/>
                <a:gd name="connsiteY61-640" fmla="*/ 8342 h 10000"/>
                <a:gd name="connsiteX0-641" fmla="*/ 0 w 9579"/>
                <a:gd name="connsiteY0-642" fmla="*/ 8342 h 10000"/>
                <a:gd name="connsiteX1-643" fmla="*/ 956 w 9579"/>
                <a:gd name="connsiteY1-644" fmla="*/ 7784 h 10000"/>
                <a:gd name="connsiteX2-645" fmla="*/ 2394 w 9579"/>
                <a:gd name="connsiteY2-646" fmla="*/ 7923 h 10000"/>
                <a:gd name="connsiteX3-647" fmla="*/ 3352 w 9579"/>
                <a:gd name="connsiteY3-648" fmla="*/ 8063 h 10000"/>
                <a:gd name="connsiteX4-649" fmla="*/ 4309 w 9579"/>
                <a:gd name="connsiteY4-650" fmla="*/ 8063 h 10000"/>
                <a:gd name="connsiteX5-651" fmla="*/ 4789 w 9579"/>
                <a:gd name="connsiteY5-652" fmla="*/ 8063 h 10000"/>
                <a:gd name="connsiteX6-653" fmla="*/ 5268 w 9579"/>
                <a:gd name="connsiteY6-654" fmla="*/ 7923 h 10000"/>
                <a:gd name="connsiteX7-655" fmla="*/ 5268 w 9579"/>
                <a:gd name="connsiteY7-656" fmla="*/ 7644 h 10000"/>
                <a:gd name="connsiteX8-657" fmla="*/ 5747 w 9579"/>
                <a:gd name="connsiteY8-658" fmla="*/ 7225 h 10000"/>
                <a:gd name="connsiteX9-659" fmla="*/ 5747 w 9579"/>
                <a:gd name="connsiteY9-660" fmla="*/ 6806 h 10000"/>
                <a:gd name="connsiteX10-661" fmla="*/ 6226 w 9579"/>
                <a:gd name="connsiteY10-662" fmla="*/ 6248 h 10000"/>
                <a:gd name="connsiteX11-663" fmla="*/ 6226 w 9579"/>
                <a:gd name="connsiteY11-664" fmla="*/ 5550 h 10000"/>
                <a:gd name="connsiteX12-665" fmla="*/ 6226 w 9579"/>
                <a:gd name="connsiteY12-666" fmla="*/ 4729 h 10000"/>
                <a:gd name="connsiteX13-667" fmla="*/ 5747 w 9579"/>
                <a:gd name="connsiteY13-668" fmla="*/ 4031 h 10000"/>
                <a:gd name="connsiteX14-669" fmla="*/ 5747 w 9579"/>
                <a:gd name="connsiteY14-670" fmla="*/ 3613 h 10000"/>
                <a:gd name="connsiteX15-671" fmla="*/ 5747 w 9579"/>
                <a:gd name="connsiteY15-672" fmla="*/ 3194 h 10000"/>
                <a:gd name="connsiteX16-673" fmla="*/ 5268 w 9579"/>
                <a:gd name="connsiteY16-674" fmla="*/ 2496 h 10000"/>
                <a:gd name="connsiteX17-675" fmla="*/ 5268 w 9579"/>
                <a:gd name="connsiteY17-676" fmla="*/ 1937 h 10000"/>
                <a:gd name="connsiteX18-677" fmla="*/ 4789 w 9579"/>
                <a:gd name="connsiteY18-678" fmla="*/ 1536 h 10000"/>
                <a:gd name="connsiteX19-679" fmla="*/ 4309 w 9579"/>
                <a:gd name="connsiteY19-680" fmla="*/ 977 h 10000"/>
                <a:gd name="connsiteX20-681" fmla="*/ 3352 w 9579"/>
                <a:gd name="connsiteY20-682" fmla="*/ 419 h 10000"/>
                <a:gd name="connsiteX21-683" fmla="*/ 2873 w 9579"/>
                <a:gd name="connsiteY21-684" fmla="*/ 279 h 10000"/>
                <a:gd name="connsiteX22-685" fmla="*/ 2394 w 9579"/>
                <a:gd name="connsiteY22-686" fmla="*/ 140 h 10000"/>
                <a:gd name="connsiteX23-687" fmla="*/ 2394 w 9579"/>
                <a:gd name="connsiteY23-688" fmla="*/ 0 h 10000"/>
                <a:gd name="connsiteX24-689" fmla="*/ 2394 w 9579"/>
                <a:gd name="connsiteY24-690" fmla="*/ 0 h 10000"/>
                <a:gd name="connsiteX25-691" fmla="*/ 2394 w 9579"/>
                <a:gd name="connsiteY25-692" fmla="*/ 0 h 10000"/>
                <a:gd name="connsiteX26-693" fmla="*/ 2873 w 9579"/>
                <a:gd name="connsiteY26-694" fmla="*/ 0 h 10000"/>
                <a:gd name="connsiteX27-695" fmla="*/ 3352 w 9579"/>
                <a:gd name="connsiteY27-696" fmla="*/ 0 h 10000"/>
                <a:gd name="connsiteX28-697" fmla="*/ 4309 w 9579"/>
                <a:gd name="connsiteY28-698" fmla="*/ 0 h 10000"/>
                <a:gd name="connsiteX29-699" fmla="*/ 5268 w 9579"/>
                <a:gd name="connsiteY29-700" fmla="*/ 279 h 10000"/>
                <a:gd name="connsiteX30-701" fmla="*/ 6705 w 9579"/>
                <a:gd name="connsiteY30-702" fmla="*/ 558 h 10000"/>
                <a:gd name="connsiteX31-703" fmla="*/ 7662 w 9579"/>
                <a:gd name="connsiteY31-704" fmla="*/ 1117 h 10000"/>
                <a:gd name="connsiteX32-705" fmla="*/ 8142 w 9579"/>
                <a:gd name="connsiteY32-706" fmla="*/ 1675 h 10000"/>
                <a:gd name="connsiteX33-707" fmla="*/ 8142 w 9579"/>
                <a:gd name="connsiteY33-708" fmla="*/ 1798 h 10000"/>
                <a:gd name="connsiteX34-709" fmla="*/ 8142 w 9579"/>
                <a:gd name="connsiteY34-710" fmla="*/ 2077 h 10000"/>
                <a:gd name="connsiteX35-711" fmla="*/ 8621 w 9579"/>
                <a:gd name="connsiteY35-712" fmla="*/ 2635 h 10000"/>
                <a:gd name="connsiteX36-713" fmla="*/ 9101 w 9579"/>
                <a:gd name="connsiteY36-714" fmla="*/ 3194 h 10000"/>
                <a:gd name="connsiteX37-715" fmla="*/ 9101 w 9579"/>
                <a:gd name="connsiteY37-716" fmla="*/ 4031 h 10000"/>
                <a:gd name="connsiteX38-717" fmla="*/ 9101 w 9579"/>
                <a:gd name="connsiteY38-718" fmla="*/ 4729 h 10000"/>
                <a:gd name="connsiteX39-719" fmla="*/ 9579 w 9579"/>
                <a:gd name="connsiteY39-720" fmla="*/ 5550 h 10000"/>
                <a:gd name="connsiteX40-721" fmla="*/ 9579 w 9579"/>
                <a:gd name="connsiteY40-722" fmla="*/ 6248 h 10000"/>
                <a:gd name="connsiteX41-723" fmla="*/ 9579 w 9579"/>
                <a:gd name="connsiteY41-724" fmla="*/ 6806 h 10000"/>
                <a:gd name="connsiteX42-725" fmla="*/ 9101 w 9579"/>
                <a:gd name="connsiteY42-726" fmla="*/ 7365 h 10000"/>
                <a:gd name="connsiteX43-727" fmla="*/ 9101 w 9579"/>
                <a:gd name="connsiteY43-728" fmla="*/ 7784 h 10000"/>
                <a:gd name="connsiteX44-729" fmla="*/ 8621 w 9579"/>
                <a:gd name="connsiteY44-730" fmla="*/ 8202 h 10000"/>
                <a:gd name="connsiteX45-731" fmla="*/ 8142 w 9579"/>
                <a:gd name="connsiteY45-732" fmla="*/ 8604 h 10000"/>
                <a:gd name="connsiteX46-733" fmla="*/ 8142 w 9579"/>
                <a:gd name="connsiteY46-734" fmla="*/ 8883 h 10000"/>
                <a:gd name="connsiteX47-735" fmla="*/ 7662 w 9579"/>
                <a:gd name="connsiteY47-736" fmla="*/ 9162 h 10000"/>
                <a:gd name="connsiteX48-737" fmla="*/ 6705 w 9579"/>
                <a:gd name="connsiteY48-738" fmla="*/ 9442 h 10000"/>
                <a:gd name="connsiteX49-739" fmla="*/ 6226 w 9579"/>
                <a:gd name="connsiteY49-740" fmla="*/ 9581 h 10000"/>
                <a:gd name="connsiteX50-741" fmla="*/ 5268 w 9579"/>
                <a:gd name="connsiteY50-742" fmla="*/ 9860 h 10000"/>
                <a:gd name="connsiteX51-743" fmla="*/ 4309 w 9579"/>
                <a:gd name="connsiteY51-744" fmla="*/ 10000 h 10000"/>
                <a:gd name="connsiteX52-745" fmla="*/ 3831 w 9579"/>
                <a:gd name="connsiteY52-746" fmla="*/ 10000 h 10000"/>
                <a:gd name="connsiteX53-747" fmla="*/ 3352 w 9579"/>
                <a:gd name="connsiteY53-748" fmla="*/ 9860 h 10000"/>
                <a:gd name="connsiteX54-749" fmla="*/ 3352 w 9579"/>
                <a:gd name="connsiteY54-750" fmla="*/ 9721 h 10000"/>
                <a:gd name="connsiteX55-751" fmla="*/ 3352 w 9579"/>
                <a:gd name="connsiteY55-752" fmla="*/ 9581 h 10000"/>
                <a:gd name="connsiteX56-753" fmla="*/ 2873 w 9579"/>
                <a:gd name="connsiteY56-754" fmla="*/ 9302 h 10000"/>
                <a:gd name="connsiteX57-755" fmla="*/ 2394 w 9579"/>
                <a:gd name="connsiteY57-756" fmla="*/ 9023 h 10000"/>
                <a:gd name="connsiteX58-757" fmla="*/ 1436 w 9579"/>
                <a:gd name="connsiteY58-758" fmla="*/ 8604 h 10000"/>
                <a:gd name="connsiteX59-759" fmla="*/ 0 w 9579"/>
                <a:gd name="connsiteY59-760" fmla="*/ 8342 h 10000"/>
                <a:gd name="connsiteX60-761" fmla="*/ 0 w 9579"/>
                <a:gd name="connsiteY60-762" fmla="*/ 8342 h 10000"/>
                <a:gd name="connsiteX0-763" fmla="*/ 0 w 10000"/>
                <a:gd name="connsiteY0-764" fmla="*/ 8342 h 10000"/>
                <a:gd name="connsiteX1-765" fmla="*/ 2499 w 10000"/>
                <a:gd name="connsiteY1-766" fmla="*/ 7923 h 10000"/>
                <a:gd name="connsiteX2-767" fmla="*/ 3499 w 10000"/>
                <a:gd name="connsiteY2-768" fmla="*/ 8063 h 10000"/>
                <a:gd name="connsiteX3-769" fmla="*/ 4498 w 10000"/>
                <a:gd name="connsiteY3-770" fmla="*/ 8063 h 10000"/>
                <a:gd name="connsiteX4-771" fmla="*/ 4999 w 10000"/>
                <a:gd name="connsiteY4-772" fmla="*/ 8063 h 10000"/>
                <a:gd name="connsiteX5-773" fmla="*/ 5500 w 10000"/>
                <a:gd name="connsiteY5-774" fmla="*/ 7923 h 10000"/>
                <a:gd name="connsiteX6-775" fmla="*/ 5500 w 10000"/>
                <a:gd name="connsiteY6-776" fmla="*/ 7644 h 10000"/>
                <a:gd name="connsiteX7-777" fmla="*/ 6000 w 10000"/>
                <a:gd name="connsiteY7-778" fmla="*/ 7225 h 10000"/>
                <a:gd name="connsiteX8-779" fmla="*/ 6000 w 10000"/>
                <a:gd name="connsiteY8-780" fmla="*/ 6806 h 10000"/>
                <a:gd name="connsiteX9-781" fmla="*/ 6500 w 10000"/>
                <a:gd name="connsiteY9-782" fmla="*/ 6248 h 10000"/>
                <a:gd name="connsiteX10-783" fmla="*/ 6500 w 10000"/>
                <a:gd name="connsiteY10-784" fmla="*/ 5550 h 10000"/>
                <a:gd name="connsiteX11-785" fmla="*/ 6500 w 10000"/>
                <a:gd name="connsiteY11-786" fmla="*/ 4729 h 10000"/>
                <a:gd name="connsiteX12-787" fmla="*/ 6000 w 10000"/>
                <a:gd name="connsiteY12-788" fmla="*/ 4031 h 10000"/>
                <a:gd name="connsiteX13-789" fmla="*/ 6000 w 10000"/>
                <a:gd name="connsiteY13-790" fmla="*/ 3613 h 10000"/>
                <a:gd name="connsiteX14-791" fmla="*/ 6000 w 10000"/>
                <a:gd name="connsiteY14-792" fmla="*/ 3194 h 10000"/>
                <a:gd name="connsiteX15-793" fmla="*/ 5500 w 10000"/>
                <a:gd name="connsiteY15-794" fmla="*/ 2496 h 10000"/>
                <a:gd name="connsiteX16-795" fmla="*/ 5500 w 10000"/>
                <a:gd name="connsiteY16-796" fmla="*/ 1937 h 10000"/>
                <a:gd name="connsiteX17-797" fmla="*/ 4999 w 10000"/>
                <a:gd name="connsiteY17-798" fmla="*/ 1536 h 10000"/>
                <a:gd name="connsiteX18-799" fmla="*/ 4498 w 10000"/>
                <a:gd name="connsiteY18-800" fmla="*/ 977 h 10000"/>
                <a:gd name="connsiteX19-801" fmla="*/ 3499 w 10000"/>
                <a:gd name="connsiteY19-802" fmla="*/ 419 h 10000"/>
                <a:gd name="connsiteX20-803" fmla="*/ 2999 w 10000"/>
                <a:gd name="connsiteY20-804" fmla="*/ 279 h 10000"/>
                <a:gd name="connsiteX21-805" fmla="*/ 2499 w 10000"/>
                <a:gd name="connsiteY21-806" fmla="*/ 140 h 10000"/>
                <a:gd name="connsiteX22-807" fmla="*/ 2499 w 10000"/>
                <a:gd name="connsiteY22-808" fmla="*/ 0 h 10000"/>
                <a:gd name="connsiteX23-809" fmla="*/ 2499 w 10000"/>
                <a:gd name="connsiteY23-810" fmla="*/ 0 h 10000"/>
                <a:gd name="connsiteX24-811" fmla="*/ 2499 w 10000"/>
                <a:gd name="connsiteY24-812" fmla="*/ 0 h 10000"/>
                <a:gd name="connsiteX25-813" fmla="*/ 2999 w 10000"/>
                <a:gd name="connsiteY25-814" fmla="*/ 0 h 10000"/>
                <a:gd name="connsiteX26-815" fmla="*/ 3499 w 10000"/>
                <a:gd name="connsiteY26-816" fmla="*/ 0 h 10000"/>
                <a:gd name="connsiteX27-817" fmla="*/ 4498 w 10000"/>
                <a:gd name="connsiteY27-818" fmla="*/ 0 h 10000"/>
                <a:gd name="connsiteX28-819" fmla="*/ 5500 w 10000"/>
                <a:gd name="connsiteY28-820" fmla="*/ 279 h 10000"/>
                <a:gd name="connsiteX29-821" fmla="*/ 7000 w 10000"/>
                <a:gd name="connsiteY29-822" fmla="*/ 558 h 10000"/>
                <a:gd name="connsiteX30-823" fmla="*/ 7999 w 10000"/>
                <a:gd name="connsiteY30-824" fmla="*/ 1117 h 10000"/>
                <a:gd name="connsiteX31-825" fmla="*/ 8500 w 10000"/>
                <a:gd name="connsiteY31-826" fmla="*/ 1675 h 10000"/>
                <a:gd name="connsiteX32-827" fmla="*/ 8500 w 10000"/>
                <a:gd name="connsiteY32-828" fmla="*/ 1798 h 10000"/>
                <a:gd name="connsiteX33-829" fmla="*/ 8500 w 10000"/>
                <a:gd name="connsiteY33-830" fmla="*/ 2077 h 10000"/>
                <a:gd name="connsiteX34-831" fmla="*/ 9000 w 10000"/>
                <a:gd name="connsiteY34-832" fmla="*/ 2635 h 10000"/>
                <a:gd name="connsiteX35-833" fmla="*/ 9501 w 10000"/>
                <a:gd name="connsiteY35-834" fmla="*/ 3194 h 10000"/>
                <a:gd name="connsiteX36-835" fmla="*/ 9501 w 10000"/>
                <a:gd name="connsiteY36-836" fmla="*/ 4031 h 10000"/>
                <a:gd name="connsiteX37-837" fmla="*/ 9501 w 10000"/>
                <a:gd name="connsiteY37-838" fmla="*/ 4729 h 10000"/>
                <a:gd name="connsiteX38-839" fmla="*/ 10000 w 10000"/>
                <a:gd name="connsiteY38-840" fmla="*/ 5550 h 10000"/>
                <a:gd name="connsiteX39-841" fmla="*/ 10000 w 10000"/>
                <a:gd name="connsiteY39-842" fmla="*/ 6248 h 10000"/>
                <a:gd name="connsiteX40-843" fmla="*/ 10000 w 10000"/>
                <a:gd name="connsiteY40-844" fmla="*/ 6806 h 10000"/>
                <a:gd name="connsiteX41-845" fmla="*/ 9501 w 10000"/>
                <a:gd name="connsiteY41-846" fmla="*/ 7365 h 10000"/>
                <a:gd name="connsiteX42-847" fmla="*/ 9501 w 10000"/>
                <a:gd name="connsiteY42-848" fmla="*/ 7784 h 10000"/>
                <a:gd name="connsiteX43-849" fmla="*/ 9000 w 10000"/>
                <a:gd name="connsiteY43-850" fmla="*/ 8202 h 10000"/>
                <a:gd name="connsiteX44-851" fmla="*/ 8500 w 10000"/>
                <a:gd name="connsiteY44-852" fmla="*/ 8604 h 10000"/>
                <a:gd name="connsiteX45-853" fmla="*/ 8500 w 10000"/>
                <a:gd name="connsiteY45-854" fmla="*/ 8883 h 10000"/>
                <a:gd name="connsiteX46-855" fmla="*/ 7999 w 10000"/>
                <a:gd name="connsiteY46-856" fmla="*/ 9162 h 10000"/>
                <a:gd name="connsiteX47-857" fmla="*/ 7000 w 10000"/>
                <a:gd name="connsiteY47-858" fmla="*/ 9442 h 10000"/>
                <a:gd name="connsiteX48-859" fmla="*/ 6500 w 10000"/>
                <a:gd name="connsiteY48-860" fmla="*/ 9581 h 10000"/>
                <a:gd name="connsiteX49-861" fmla="*/ 5500 w 10000"/>
                <a:gd name="connsiteY49-862" fmla="*/ 9860 h 10000"/>
                <a:gd name="connsiteX50-863" fmla="*/ 4498 w 10000"/>
                <a:gd name="connsiteY50-864" fmla="*/ 10000 h 10000"/>
                <a:gd name="connsiteX51-865" fmla="*/ 3999 w 10000"/>
                <a:gd name="connsiteY51-866" fmla="*/ 10000 h 10000"/>
                <a:gd name="connsiteX52-867" fmla="*/ 3499 w 10000"/>
                <a:gd name="connsiteY52-868" fmla="*/ 9860 h 10000"/>
                <a:gd name="connsiteX53-869" fmla="*/ 3499 w 10000"/>
                <a:gd name="connsiteY53-870" fmla="*/ 9721 h 10000"/>
                <a:gd name="connsiteX54-871" fmla="*/ 3499 w 10000"/>
                <a:gd name="connsiteY54-872" fmla="*/ 9581 h 10000"/>
                <a:gd name="connsiteX55-873" fmla="*/ 2999 w 10000"/>
                <a:gd name="connsiteY55-874" fmla="*/ 9302 h 10000"/>
                <a:gd name="connsiteX56-875" fmla="*/ 2499 w 10000"/>
                <a:gd name="connsiteY56-876" fmla="*/ 9023 h 10000"/>
                <a:gd name="connsiteX57-877" fmla="*/ 1499 w 10000"/>
                <a:gd name="connsiteY57-878" fmla="*/ 8604 h 10000"/>
                <a:gd name="connsiteX58-879" fmla="*/ 0 w 10000"/>
                <a:gd name="connsiteY58-880" fmla="*/ 8342 h 10000"/>
                <a:gd name="connsiteX59-881" fmla="*/ 0 w 10000"/>
                <a:gd name="connsiteY59-882" fmla="*/ 8342 h 10000"/>
                <a:gd name="connsiteX0-883" fmla="*/ 0 w 10000"/>
                <a:gd name="connsiteY0-884" fmla="*/ 8342 h 10000"/>
                <a:gd name="connsiteX1-885" fmla="*/ 2499 w 10000"/>
                <a:gd name="connsiteY1-886" fmla="*/ 7923 h 10000"/>
                <a:gd name="connsiteX2-887" fmla="*/ 3499 w 10000"/>
                <a:gd name="connsiteY2-888" fmla="*/ 8063 h 10000"/>
                <a:gd name="connsiteX3-889" fmla="*/ 4498 w 10000"/>
                <a:gd name="connsiteY3-890" fmla="*/ 8063 h 10000"/>
                <a:gd name="connsiteX4-891" fmla="*/ 4999 w 10000"/>
                <a:gd name="connsiteY4-892" fmla="*/ 8063 h 10000"/>
                <a:gd name="connsiteX5-893" fmla="*/ 5500 w 10000"/>
                <a:gd name="connsiteY5-894" fmla="*/ 7923 h 10000"/>
                <a:gd name="connsiteX6-895" fmla="*/ 5500 w 10000"/>
                <a:gd name="connsiteY6-896" fmla="*/ 7644 h 10000"/>
                <a:gd name="connsiteX7-897" fmla="*/ 6000 w 10000"/>
                <a:gd name="connsiteY7-898" fmla="*/ 7225 h 10000"/>
                <a:gd name="connsiteX8-899" fmla="*/ 6000 w 10000"/>
                <a:gd name="connsiteY8-900" fmla="*/ 6806 h 10000"/>
                <a:gd name="connsiteX9-901" fmla="*/ 6500 w 10000"/>
                <a:gd name="connsiteY9-902" fmla="*/ 6248 h 10000"/>
                <a:gd name="connsiteX10-903" fmla="*/ 6500 w 10000"/>
                <a:gd name="connsiteY10-904" fmla="*/ 5550 h 10000"/>
                <a:gd name="connsiteX11-905" fmla="*/ 6500 w 10000"/>
                <a:gd name="connsiteY11-906" fmla="*/ 4729 h 10000"/>
                <a:gd name="connsiteX12-907" fmla="*/ 6000 w 10000"/>
                <a:gd name="connsiteY12-908" fmla="*/ 4031 h 10000"/>
                <a:gd name="connsiteX13-909" fmla="*/ 6000 w 10000"/>
                <a:gd name="connsiteY13-910" fmla="*/ 3613 h 10000"/>
                <a:gd name="connsiteX14-911" fmla="*/ 6000 w 10000"/>
                <a:gd name="connsiteY14-912" fmla="*/ 3194 h 10000"/>
                <a:gd name="connsiteX15-913" fmla="*/ 5500 w 10000"/>
                <a:gd name="connsiteY15-914" fmla="*/ 2496 h 10000"/>
                <a:gd name="connsiteX16-915" fmla="*/ 5500 w 10000"/>
                <a:gd name="connsiteY16-916" fmla="*/ 1937 h 10000"/>
                <a:gd name="connsiteX17-917" fmla="*/ 4999 w 10000"/>
                <a:gd name="connsiteY17-918" fmla="*/ 1536 h 10000"/>
                <a:gd name="connsiteX18-919" fmla="*/ 4498 w 10000"/>
                <a:gd name="connsiteY18-920" fmla="*/ 977 h 10000"/>
                <a:gd name="connsiteX19-921" fmla="*/ 3499 w 10000"/>
                <a:gd name="connsiteY19-922" fmla="*/ 419 h 10000"/>
                <a:gd name="connsiteX20-923" fmla="*/ 2999 w 10000"/>
                <a:gd name="connsiteY20-924" fmla="*/ 279 h 10000"/>
                <a:gd name="connsiteX21-925" fmla="*/ 2499 w 10000"/>
                <a:gd name="connsiteY21-926" fmla="*/ 140 h 10000"/>
                <a:gd name="connsiteX22-927" fmla="*/ 2499 w 10000"/>
                <a:gd name="connsiteY22-928" fmla="*/ 0 h 10000"/>
                <a:gd name="connsiteX23-929" fmla="*/ 2499 w 10000"/>
                <a:gd name="connsiteY23-930" fmla="*/ 0 h 10000"/>
                <a:gd name="connsiteX24-931" fmla="*/ 2499 w 10000"/>
                <a:gd name="connsiteY24-932" fmla="*/ 0 h 10000"/>
                <a:gd name="connsiteX25-933" fmla="*/ 2999 w 10000"/>
                <a:gd name="connsiteY25-934" fmla="*/ 0 h 10000"/>
                <a:gd name="connsiteX26-935" fmla="*/ 3499 w 10000"/>
                <a:gd name="connsiteY26-936" fmla="*/ 0 h 10000"/>
                <a:gd name="connsiteX27-937" fmla="*/ 4498 w 10000"/>
                <a:gd name="connsiteY27-938" fmla="*/ 0 h 10000"/>
                <a:gd name="connsiteX28-939" fmla="*/ 5500 w 10000"/>
                <a:gd name="connsiteY28-940" fmla="*/ 279 h 10000"/>
                <a:gd name="connsiteX29-941" fmla="*/ 7000 w 10000"/>
                <a:gd name="connsiteY29-942" fmla="*/ 558 h 10000"/>
                <a:gd name="connsiteX30-943" fmla="*/ 7999 w 10000"/>
                <a:gd name="connsiteY30-944" fmla="*/ 1117 h 10000"/>
                <a:gd name="connsiteX31-945" fmla="*/ 8500 w 10000"/>
                <a:gd name="connsiteY31-946" fmla="*/ 1675 h 10000"/>
                <a:gd name="connsiteX32-947" fmla="*/ 8500 w 10000"/>
                <a:gd name="connsiteY32-948" fmla="*/ 1798 h 10000"/>
                <a:gd name="connsiteX33-949" fmla="*/ 8500 w 10000"/>
                <a:gd name="connsiteY33-950" fmla="*/ 2077 h 10000"/>
                <a:gd name="connsiteX34-951" fmla="*/ 9000 w 10000"/>
                <a:gd name="connsiteY34-952" fmla="*/ 2635 h 10000"/>
                <a:gd name="connsiteX35-953" fmla="*/ 9501 w 10000"/>
                <a:gd name="connsiteY35-954" fmla="*/ 3194 h 10000"/>
                <a:gd name="connsiteX36-955" fmla="*/ 9501 w 10000"/>
                <a:gd name="connsiteY36-956" fmla="*/ 4031 h 10000"/>
                <a:gd name="connsiteX37-957" fmla="*/ 9501 w 10000"/>
                <a:gd name="connsiteY37-958" fmla="*/ 4729 h 10000"/>
                <a:gd name="connsiteX38-959" fmla="*/ 10000 w 10000"/>
                <a:gd name="connsiteY38-960" fmla="*/ 5550 h 10000"/>
                <a:gd name="connsiteX39-961" fmla="*/ 10000 w 10000"/>
                <a:gd name="connsiteY39-962" fmla="*/ 6248 h 10000"/>
                <a:gd name="connsiteX40-963" fmla="*/ 10000 w 10000"/>
                <a:gd name="connsiteY40-964" fmla="*/ 6806 h 10000"/>
                <a:gd name="connsiteX41-965" fmla="*/ 9501 w 10000"/>
                <a:gd name="connsiteY41-966" fmla="*/ 7365 h 10000"/>
                <a:gd name="connsiteX42-967" fmla="*/ 9501 w 10000"/>
                <a:gd name="connsiteY42-968" fmla="*/ 7784 h 10000"/>
                <a:gd name="connsiteX43-969" fmla="*/ 9000 w 10000"/>
                <a:gd name="connsiteY43-970" fmla="*/ 8202 h 10000"/>
                <a:gd name="connsiteX44-971" fmla="*/ 8500 w 10000"/>
                <a:gd name="connsiteY44-972" fmla="*/ 8604 h 10000"/>
                <a:gd name="connsiteX45-973" fmla="*/ 8500 w 10000"/>
                <a:gd name="connsiteY45-974" fmla="*/ 8883 h 10000"/>
                <a:gd name="connsiteX46-975" fmla="*/ 7999 w 10000"/>
                <a:gd name="connsiteY46-976" fmla="*/ 9162 h 10000"/>
                <a:gd name="connsiteX47-977" fmla="*/ 7000 w 10000"/>
                <a:gd name="connsiteY47-978" fmla="*/ 9442 h 10000"/>
                <a:gd name="connsiteX48-979" fmla="*/ 6500 w 10000"/>
                <a:gd name="connsiteY48-980" fmla="*/ 9581 h 10000"/>
                <a:gd name="connsiteX49-981" fmla="*/ 5500 w 10000"/>
                <a:gd name="connsiteY49-982" fmla="*/ 9860 h 10000"/>
                <a:gd name="connsiteX50-983" fmla="*/ 4498 w 10000"/>
                <a:gd name="connsiteY50-984" fmla="*/ 10000 h 10000"/>
                <a:gd name="connsiteX51-985" fmla="*/ 3999 w 10000"/>
                <a:gd name="connsiteY51-986" fmla="*/ 10000 h 10000"/>
                <a:gd name="connsiteX52-987" fmla="*/ 3499 w 10000"/>
                <a:gd name="connsiteY52-988" fmla="*/ 9860 h 10000"/>
                <a:gd name="connsiteX53-989" fmla="*/ 3499 w 10000"/>
                <a:gd name="connsiteY53-990" fmla="*/ 9721 h 10000"/>
                <a:gd name="connsiteX54-991" fmla="*/ 3499 w 10000"/>
                <a:gd name="connsiteY54-992" fmla="*/ 9581 h 10000"/>
                <a:gd name="connsiteX55-993" fmla="*/ 2999 w 10000"/>
                <a:gd name="connsiteY55-994" fmla="*/ 9302 h 10000"/>
                <a:gd name="connsiteX56-995" fmla="*/ 2499 w 10000"/>
                <a:gd name="connsiteY56-996" fmla="*/ 9023 h 10000"/>
                <a:gd name="connsiteX57-997" fmla="*/ 1499 w 10000"/>
                <a:gd name="connsiteY57-998" fmla="*/ 8604 h 10000"/>
                <a:gd name="connsiteX58-999" fmla="*/ 0 w 10000"/>
                <a:gd name="connsiteY58-1000" fmla="*/ 8342 h 10000"/>
                <a:gd name="connsiteX0-1001" fmla="*/ 0 w 10000"/>
                <a:gd name="connsiteY0-1002" fmla="*/ 8342 h 10000"/>
                <a:gd name="connsiteX1-1003" fmla="*/ 2499 w 10000"/>
                <a:gd name="connsiteY1-1004" fmla="*/ 7923 h 10000"/>
                <a:gd name="connsiteX2-1005" fmla="*/ 3499 w 10000"/>
                <a:gd name="connsiteY2-1006" fmla="*/ 8063 h 10000"/>
                <a:gd name="connsiteX3-1007" fmla="*/ 4498 w 10000"/>
                <a:gd name="connsiteY3-1008" fmla="*/ 8063 h 10000"/>
                <a:gd name="connsiteX4-1009" fmla="*/ 4999 w 10000"/>
                <a:gd name="connsiteY4-1010" fmla="*/ 8063 h 10000"/>
                <a:gd name="connsiteX5-1011" fmla="*/ 5500 w 10000"/>
                <a:gd name="connsiteY5-1012" fmla="*/ 7923 h 10000"/>
                <a:gd name="connsiteX6-1013" fmla="*/ 5500 w 10000"/>
                <a:gd name="connsiteY6-1014" fmla="*/ 7644 h 10000"/>
                <a:gd name="connsiteX7-1015" fmla="*/ 6000 w 10000"/>
                <a:gd name="connsiteY7-1016" fmla="*/ 7225 h 10000"/>
                <a:gd name="connsiteX8-1017" fmla="*/ 6000 w 10000"/>
                <a:gd name="connsiteY8-1018" fmla="*/ 6806 h 10000"/>
                <a:gd name="connsiteX9-1019" fmla="*/ 6500 w 10000"/>
                <a:gd name="connsiteY9-1020" fmla="*/ 6248 h 10000"/>
                <a:gd name="connsiteX10-1021" fmla="*/ 6500 w 10000"/>
                <a:gd name="connsiteY10-1022" fmla="*/ 5550 h 10000"/>
                <a:gd name="connsiteX11-1023" fmla="*/ 6500 w 10000"/>
                <a:gd name="connsiteY11-1024" fmla="*/ 4729 h 10000"/>
                <a:gd name="connsiteX12-1025" fmla="*/ 6000 w 10000"/>
                <a:gd name="connsiteY12-1026" fmla="*/ 4031 h 10000"/>
                <a:gd name="connsiteX13-1027" fmla="*/ 6000 w 10000"/>
                <a:gd name="connsiteY13-1028" fmla="*/ 3613 h 10000"/>
                <a:gd name="connsiteX14-1029" fmla="*/ 6000 w 10000"/>
                <a:gd name="connsiteY14-1030" fmla="*/ 3194 h 10000"/>
                <a:gd name="connsiteX15-1031" fmla="*/ 5500 w 10000"/>
                <a:gd name="connsiteY15-1032" fmla="*/ 2496 h 10000"/>
                <a:gd name="connsiteX16-1033" fmla="*/ 5500 w 10000"/>
                <a:gd name="connsiteY16-1034" fmla="*/ 1937 h 10000"/>
                <a:gd name="connsiteX17-1035" fmla="*/ 4999 w 10000"/>
                <a:gd name="connsiteY17-1036" fmla="*/ 1536 h 10000"/>
                <a:gd name="connsiteX18-1037" fmla="*/ 4498 w 10000"/>
                <a:gd name="connsiteY18-1038" fmla="*/ 977 h 10000"/>
                <a:gd name="connsiteX19-1039" fmla="*/ 3499 w 10000"/>
                <a:gd name="connsiteY19-1040" fmla="*/ 419 h 10000"/>
                <a:gd name="connsiteX20-1041" fmla="*/ 2999 w 10000"/>
                <a:gd name="connsiteY20-1042" fmla="*/ 279 h 10000"/>
                <a:gd name="connsiteX21-1043" fmla="*/ 2499 w 10000"/>
                <a:gd name="connsiteY21-1044" fmla="*/ 140 h 10000"/>
                <a:gd name="connsiteX22-1045" fmla="*/ 2499 w 10000"/>
                <a:gd name="connsiteY22-1046" fmla="*/ 0 h 10000"/>
                <a:gd name="connsiteX23-1047" fmla="*/ 2499 w 10000"/>
                <a:gd name="connsiteY23-1048" fmla="*/ 0 h 10000"/>
                <a:gd name="connsiteX24-1049" fmla="*/ 2499 w 10000"/>
                <a:gd name="connsiteY24-1050" fmla="*/ 0 h 10000"/>
                <a:gd name="connsiteX25-1051" fmla="*/ 2999 w 10000"/>
                <a:gd name="connsiteY25-1052" fmla="*/ 0 h 10000"/>
                <a:gd name="connsiteX26-1053" fmla="*/ 3499 w 10000"/>
                <a:gd name="connsiteY26-1054" fmla="*/ 0 h 10000"/>
                <a:gd name="connsiteX27-1055" fmla="*/ 4498 w 10000"/>
                <a:gd name="connsiteY27-1056" fmla="*/ 0 h 10000"/>
                <a:gd name="connsiteX28-1057" fmla="*/ 5500 w 10000"/>
                <a:gd name="connsiteY28-1058" fmla="*/ 279 h 10000"/>
                <a:gd name="connsiteX29-1059" fmla="*/ 7000 w 10000"/>
                <a:gd name="connsiteY29-1060" fmla="*/ 558 h 10000"/>
                <a:gd name="connsiteX30-1061" fmla="*/ 7999 w 10000"/>
                <a:gd name="connsiteY30-1062" fmla="*/ 1117 h 10000"/>
                <a:gd name="connsiteX31-1063" fmla="*/ 8500 w 10000"/>
                <a:gd name="connsiteY31-1064" fmla="*/ 1675 h 10000"/>
                <a:gd name="connsiteX32-1065" fmla="*/ 8500 w 10000"/>
                <a:gd name="connsiteY32-1066" fmla="*/ 1798 h 10000"/>
                <a:gd name="connsiteX33-1067" fmla="*/ 8500 w 10000"/>
                <a:gd name="connsiteY33-1068" fmla="*/ 2077 h 10000"/>
                <a:gd name="connsiteX34-1069" fmla="*/ 9000 w 10000"/>
                <a:gd name="connsiteY34-1070" fmla="*/ 2635 h 10000"/>
                <a:gd name="connsiteX35-1071" fmla="*/ 9501 w 10000"/>
                <a:gd name="connsiteY35-1072" fmla="*/ 3194 h 10000"/>
                <a:gd name="connsiteX36-1073" fmla="*/ 9501 w 10000"/>
                <a:gd name="connsiteY36-1074" fmla="*/ 4031 h 10000"/>
                <a:gd name="connsiteX37-1075" fmla="*/ 9501 w 10000"/>
                <a:gd name="connsiteY37-1076" fmla="*/ 4729 h 10000"/>
                <a:gd name="connsiteX38-1077" fmla="*/ 10000 w 10000"/>
                <a:gd name="connsiteY38-1078" fmla="*/ 5550 h 10000"/>
                <a:gd name="connsiteX39-1079" fmla="*/ 10000 w 10000"/>
                <a:gd name="connsiteY39-1080" fmla="*/ 6248 h 10000"/>
                <a:gd name="connsiteX40-1081" fmla="*/ 10000 w 10000"/>
                <a:gd name="connsiteY40-1082" fmla="*/ 6806 h 10000"/>
                <a:gd name="connsiteX41-1083" fmla="*/ 9501 w 10000"/>
                <a:gd name="connsiteY41-1084" fmla="*/ 7365 h 10000"/>
                <a:gd name="connsiteX42-1085" fmla="*/ 9501 w 10000"/>
                <a:gd name="connsiteY42-1086" fmla="*/ 7784 h 10000"/>
                <a:gd name="connsiteX43-1087" fmla="*/ 9000 w 10000"/>
                <a:gd name="connsiteY43-1088" fmla="*/ 8202 h 10000"/>
                <a:gd name="connsiteX44-1089" fmla="*/ 8500 w 10000"/>
                <a:gd name="connsiteY44-1090" fmla="*/ 8604 h 10000"/>
                <a:gd name="connsiteX45-1091" fmla="*/ 8500 w 10000"/>
                <a:gd name="connsiteY45-1092" fmla="*/ 8883 h 10000"/>
                <a:gd name="connsiteX46-1093" fmla="*/ 7999 w 10000"/>
                <a:gd name="connsiteY46-1094" fmla="*/ 9162 h 10000"/>
                <a:gd name="connsiteX47-1095" fmla="*/ 7000 w 10000"/>
                <a:gd name="connsiteY47-1096" fmla="*/ 9442 h 10000"/>
                <a:gd name="connsiteX48-1097" fmla="*/ 6500 w 10000"/>
                <a:gd name="connsiteY48-1098" fmla="*/ 9581 h 10000"/>
                <a:gd name="connsiteX49-1099" fmla="*/ 5500 w 10000"/>
                <a:gd name="connsiteY49-1100" fmla="*/ 9860 h 10000"/>
                <a:gd name="connsiteX50-1101" fmla="*/ 4498 w 10000"/>
                <a:gd name="connsiteY50-1102" fmla="*/ 10000 h 10000"/>
                <a:gd name="connsiteX51-1103" fmla="*/ 3999 w 10000"/>
                <a:gd name="connsiteY51-1104" fmla="*/ 10000 h 10000"/>
                <a:gd name="connsiteX52-1105" fmla="*/ 3499 w 10000"/>
                <a:gd name="connsiteY52-1106" fmla="*/ 9860 h 10000"/>
                <a:gd name="connsiteX53-1107" fmla="*/ 3499 w 10000"/>
                <a:gd name="connsiteY53-1108" fmla="*/ 9721 h 10000"/>
                <a:gd name="connsiteX54-1109" fmla="*/ 3499 w 10000"/>
                <a:gd name="connsiteY54-1110" fmla="*/ 9581 h 10000"/>
                <a:gd name="connsiteX55-1111" fmla="*/ 2999 w 10000"/>
                <a:gd name="connsiteY55-1112" fmla="*/ 9302 h 10000"/>
                <a:gd name="connsiteX56-1113" fmla="*/ 2499 w 10000"/>
                <a:gd name="connsiteY56-1114" fmla="*/ 9023 h 10000"/>
                <a:gd name="connsiteX57-1115" fmla="*/ 1499 w 10000"/>
                <a:gd name="connsiteY57-1116" fmla="*/ 8604 h 10000"/>
                <a:gd name="connsiteX0-1117" fmla="*/ 1000 w 8501"/>
                <a:gd name="connsiteY0-1118" fmla="*/ 7923 h 10000"/>
                <a:gd name="connsiteX1-1119" fmla="*/ 2000 w 8501"/>
                <a:gd name="connsiteY1-1120" fmla="*/ 8063 h 10000"/>
                <a:gd name="connsiteX2-1121" fmla="*/ 2999 w 8501"/>
                <a:gd name="connsiteY2-1122" fmla="*/ 8063 h 10000"/>
                <a:gd name="connsiteX3-1123" fmla="*/ 3500 w 8501"/>
                <a:gd name="connsiteY3-1124" fmla="*/ 8063 h 10000"/>
                <a:gd name="connsiteX4-1125" fmla="*/ 4001 w 8501"/>
                <a:gd name="connsiteY4-1126" fmla="*/ 7923 h 10000"/>
                <a:gd name="connsiteX5-1127" fmla="*/ 4001 w 8501"/>
                <a:gd name="connsiteY5-1128" fmla="*/ 7644 h 10000"/>
                <a:gd name="connsiteX6-1129" fmla="*/ 4501 w 8501"/>
                <a:gd name="connsiteY6-1130" fmla="*/ 7225 h 10000"/>
                <a:gd name="connsiteX7-1131" fmla="*/ 4501 w 8501"/>
                <a:gd name="connsiteY7-1132" fmla="*/ 6806 h 10000"/>
                <a:gd name="connsiteX8-1133" fmla="*/ 5001 w 8501"/>
                <a:gd name="connsiteY8-1134" fmla="*/ 6248 h 10000"/>
                <a:gd name="connsiteX9-1135" fmla="*/ 5001 w 8501"/>
                <a:gd name="connsiteY9-1136" fmla="*/ 5550 h 10000"/>
                <a:gd name="connsiteX10-1137" fmla="*/ 5001 w 8501"/>
                <a:gd name="connsiteY10-1138" fmla="*/ 4729 h 10000"/>
                <a:gd name="connsiteX11-1139" fmla="*/ 4501 w 8501"/>
                <a:gd name="connsiteY11-1140" fmla="*/ 4031 h 10000"/>
                <a:gd name="connsiteX12-1141" fmla="*/ 4501 w 8501"/>
                <a:gd name="connsiteY12-1142" fmla="*/ 3613 h 10000"/>
                <a:gd name="connsiteX13-1143" fmla="*/ 4501 w 8501"/>
                <a:gd name="connsiteY13-1144" fmla="*/ 3194 h 10000"/>
                <a:gd name="connsiteX14-1145" fmla="*/ 4001 w 8501"/>
                <a:gd name="connsiteY14-1146" fmla="*/ 2496 h 10000"/>
                <a:gd name="connsiteX15-1147" fmla="*/ 4001 w 8501"/>
                <a:gd name="connsiteY15-1148" fmla="*/ 1937 h 10000"/>
                <a:gd name="connsiteX16-1149" fmla="*/ 3500 w 8501"/>
                <a:gd name="connsiteY16-1150" fmla="*/ 1536 h 10000"/>
                <a:gd name="connsiteX17-1151" fmla="*/ 2999 w 8501"/>
                <a:gd name="connsiteY17-1152" fmla="*/ 977 h 10000"/>
                <a:gd name="connsiteX18-1153" fmla="*/ 2000 w 8501"/>
                <a:gd name="connsiteY18-1154" fmla="*/ 419 h 10000"/>
                <a:gd name="connsiteX19-1155" fmla="*/ 1500 w 8501"/>
                <a:gd name="connsiteY19-1156" fmla="*/ 279 h 10000"/>
                <a:gd name="connsiteX20-1157" fmla="*/ 1000 w 8501"/>
                <a:gd name="connsiteY20-1158" fmla="*/ 140 h 10000"/>
                <a:gd name="connsiteX21-1159" fmla="*/ 1000 w 8501"/>
                <a:gd name="connsiteY21-1160" fmla="*/ 0 h 10000"/>
                <a:gd name="connsiteX22-1161" fmla="*/ 1000 w 8501"/>
                <a:gd name="connsiteY22-1162" fmla="*/ 0 h 10000"/>
                <a:gd name="connsiteX23-1163" fmla="*/ 1000 w 8501"/>
                <a:gd name="connsiteY23-1164" fmla="*/ 0 h 10000"/>
                <a:gd name="connsiteX24-1165" fmla="*/ 1500 w 8501"/>
                <a:gd name="connsiteY24-1166" fmla="*/ 0 h 10000"/>
                <a:gd name="connsiteX25-1167" fmla="*/ 2000 w 8501"/>
                <a:gd name="connsiteY25-1168" fmla="*/ 0 h 10000"/>
                <a:gd name="connsiteX26-1169" fmla="*/ 2999 w 8501"/>
                <a:gd name="connsiteY26-1170" fmla="*/ 0 h 10000"/>
                <a:gd name="connsiteX27-1171" fmla="*/ 4001 w 8501"/>
                <a:gd name="connsiteY27-1172" fmla="*/ 279 h 10000"/>
                <a:gd name="connsiteX28-1173" fmla="*/ 5501 w 8501"/>
                <a:gd name="connsiteY28-1174" fmla="*/ 558 h 10000"/>
                <a:gd name="connsiteX29-1175" fmla="*/ 6500 w 8501"/>
                <a:gd name="connsiteY29-1176" fmla="*/ 1117 h 10000"/>
                <a:gd name="connsiteX30-1177" fmla="*/ 7001 w 8501"/>
                <a:gd name="connsiteY30-1178" fmla="*/ 1675 h 10000"/>
                <a:gd name="connsiteX31-1179" fmla="*/ 7001 w 8501"/>
                <a:gd name="connsiteY31-1180" fmla="*/ 1798 h 10000"/>
                <a:gd name="connsiteX32-1181" fmla="*/ 7001 w 8501"/>
                <a:gd name="connsiteY32-1182" fmla="*/ 2077 h 10000"/>
                <a:gd name="connsiteX33-1183" fmla="*/ 7501 w 8501"/>
                <a:gd name="connsiteY33-1184" fmla="*/ 2635 h 10000"/>
                <a:gd name="connsiteX34-1185" fmla="*/ 8002 w 8501"/>
                <a:gd name="connsiteY34-1186" fmla="*/ 3194 h 10000"/>
                <a:gd name="connsiteX35-1187" fmla="*/ 8002 w 8501"/>
                <a:gd name="connsiteY35-1188" fmla="*/ 4031 h 10000"/>
                <a:gd name="connsiteX36-1189" fmla="*/ 8002 w 8501"/>
                <a:gd name="connsiteY36-1190" fmla="*/ 4729 h 10000"/>
                <a:gd name="connsiteX37-1191" fmla="*/ 8501 w 8501"/>
                <a:gd name="connsiteY37-1192" fmla="*/ 5550 h 10000"/>
                <a:gd name="connsiteX38-1193" fmla="*/ 8501 w 8501"/>
                <a:gd name="connsiteY38-1194" fmla="*/ 6248 h 10000"/>
                <a:gd name="connsiteX39-1195" fmla="*/ 8501 w 8501"/>
                <a:gd name="connsiteY39-1196" fmla="*/ 6806 h 10000"/>
                <a:gd name="connsiteX40-1197" fmla="*/ 8002 w 8501"/>
                <a:gd name="connsiteY40-1198" fmla="*/ 7365 h 10000"/>
                <a:gd name="connsiteX41-1199" fmla="*/ 8002 w 8501"/>
                <a:gd name="connsiteY41-1200" fmla="*/ 7784 h 10000"/>
                <a:gd name="connsiteX42-1201" fmla="*/ 7501 w 8501"/>
                <a:gd name="connsiteY42-1202" fmla="*/ 8202 h 10000"/>
                <a:gd name="connsiteX43-1203" fmla="*/ 7001 w 8501"/>
                <a:gd name="connsiteY43-1204" fmla="*/ 8604 h 10000"/>
                <a:gd name="connsiteX44-1205" fmla="*/ 7001 w 8501"/>
                <a:gd name="connsiteY44-1206" fmla="*/ 8883 h 10000"/>
                <a:gd name="connsiteX45-1207" fmla="*/ 6500 w 8501"/>
                <a:gd name="connsiteY45-1208" fmla="*/ 9162 h 10000"/>
                <a:gd name="connsiteX46-1209" fmla="*/ 5501 w 8501"/>
                <a:gd name="connsiteY46-1210" fmla="*/ 9442 h 10000"/>
                <a:gd name="connsiteX47-1211" fmla="*/ 5001 w 8501"/>
                <a:gd name="connsiteY47-1212" fmla="*/ 9581 h 10000"/>
                <a:gd name="connsiteX48-1213" fmla="*/ 4001 w 8501"/>
                <a:gd name="connsiteY48-1214" fmla="*/ 9860 h 10000"/>
                <a:gd name="connsiteX49-1215" fmla="*/ 2999 w 8501"/>
                <a:gd name="connsiteY49-1216" fmla="*/ 10000 h 10000"/>
                <a:gd name="connsiteX50-1217" fmla="*/ 2500 w 8501"/>
                <a:gd name="connsiteY50-1218" fmla="*/ 10000 h 10000"/>
                <a:gd name="connsiteX51-1219" fmla="*/ 2000 w 8501"/>
                <a:gd name="connsiteY51-1220" fmla="*/ 9860 h 10000"/>
                <a:gd name="connsiteX52-1221" fmla="*/ 2000 w 8501"/>
                <a:gd name="connsiteY52-1222" fmla="*/ 9721 h 10000"/>
                <a:gd name="connsiteX53-1223" fmla="*/ 2000 w 8501"/>
                <a:gd name="connsiteY53-1224" fmla="*/ 9581 h 10000"/>
                <a:gd name="connsiteX54-1225" fmla="*/ 1500 w 8501"/>
                <a:gd name="connsiteY54-1226" fmla="*/ 9302 h 10000"/>
                <a:gd name="connsiteX55-1227" fmla="*/ 1000 w 8501"/>
                <a:gd name="connsiteY55-1228" fmla="*/ 9023 h 10000"/>
                <a:gd name="connsiteX56-1229" fmla="*/ 0 w 8501"/>
                <a:gd name="connsiteY56-1230" fmla="*/ 8604 h 10000"/>
                <a:gd name="connsiteX0-1231" fmla="*/ 0 w 8824"/>
                <a:gd name="connsiteY0-1232" fmla="*/ 7923 h 10000"/>
                <a:gd name="connsiteX1-1233" fmla="*/ 1177 w 8824"/>
                <a:gd name="connsiteY1-1234" fmla="*/ 8063 h 10000"/>
                <a:gd name="connsiteX2-1235" fmla="*/ 2352 w 8824"/>
                <a:gd name="connsiteY2-1236" fmla="*/ 8063 h 10000"/>
                <a:gd name="connsiteX3-1237" fmla="*/ 2941 w 8824"/>
                <a:gd name="connsiteY3-1238" fmla="*/ 8063 h 10000"/>
                <a:gd name="connsiteX4-1239" fmla="*/ 3531 w 8824"/>
                <a:gd name="connsiteY4-1240" fmla="*/ 7923 h 10000"/>
                <a:gd name="connsiteX5-1241" fmla="*/ 3531 w 8824"/>
                <a:gd name="connsiteY5-1242" fmla="*/ 7644 h 10000"/>
                <a:gd name="connsiteX6-1243" fmla="*/ 4119 w 8824"/>
                <a:gd name="connsiteY6-1244" fmla="*/ 7225 h 10000"/>
                <a:gd name="connsiteX7-1245" fmla="*/ 4119 w 8824"/>
                <a:gd name="connsiteY7-1246" fmla="*/ 6806 h 10000"/>
                <a:gd name="connsiteX8-1247" fmla="*/ 4707 w 8824"/>
                <a:gd name="connsiteY8-1248" fmla="*/ 6248 h 10000"/>
                <a:gd name="connsiteX9-1249" fmla="*/ 4707 w 8824"/>
                <a:gd name="connsiteY9-1250" fmla="*/ 5550 h 10000"/>
                <a:gd name="connsiteX10-1251" fmla="*/ 4707 w 8824"/>
                <a:gd name="connsiteY10-1252" fmla="*/ 4729 h 10000"/>
                <a:gd name="connsiteX11-1253" fmla="*/ 4119 w 8824"/>
                <a:gd name="connsiteY11-1254" fmla="*/ 4031 h 10000"/>
                <a:gd name="connsiteX12-1255" fmla="*/ 4119 w 8824"/>
                <a:gd name="connsiteY12-1256" fmla="*/ 3613 h 10000"/>
                <a:gd name="connsiteX13-1257" fmla="*/ 4119 w 8824"/>
                <a:gd name="connsiteY13-1258" fmla="*/ 3194 h 10000"/>
                <a:gd name="connsiteX14-1259" fmla="*/ 3531 w 8824"/>
                <a:gd name="connsiteY14-1260" fmla="*/ 2496 h 10000"/>
                <a:gd name="connsiteX15-1261" fmla="*/ 3531 w 8824"/>
                <a:gd name="connsiteY15-1262" fmla="*/ 1937 h 10000"/>
                <a:gd name="connsiteX16-1263" fmla="*/ 2941 w 8824"/>
                <a:gd name="connsiteY16-1264" fmla="*/ 1536 h 10000"/>
                <a:gd name="connsiteX17-1265" fmla="*/ 2352 w 8824"/>
                <a:gd name="connsiteY17-1266" fmla="*/ 977 h 10000"/>
                <a:gd name="connsiteX18-1267" fmla="*/ 1177 w 8824"/>
                <a:gd name="connsiteY18-1268" fmla="*/ 419 h 10000"/>
                <a:gd name="connsiteX19-1269" fmla="*/ 588 w 8824"/>
                <a:gd name="connsiteY19-1270" fmla="*/ 279 h 10000"/>
                <a:gd name="connsiteX20-1271" fmla="*/ 0 w 8824"/>
                <a:gd name="connsiteY20-1272" fmla="*/ 140 h 10000"/>
                <a:gd name="connsiteX21-1273" fmla="*/ 0 w 8824"/>
                <a:gd name="connsiteY21-1274" fmla="*/ 0 h 10000"/>
                <a:gd name="connsiteX22-1275" fmla="*/ 0 w 8824"/>
                <a:gd name="connsiteY22-1276" fmla="*/ 0 h 10000"/>
                <a:gd name="connsiteX23-1277" fmla="*/ 0 w 8824"/>
                <a:gd name="connsiteY23-1278" fmla="*/ 0 h 10000"/>
                <a:gd name="connsiteX24-1279" fmla="*/ 588 w 8824"/>
                <a:gd name="connsiteY24-1280" fmla="*/ 0 h 10000"/>
                <a:gd name="connsiteX25-1281" fmla="*/ 1177 w 8824"/>
                <a:gd name="connsiteY25-1282" fmla="*/ 0 h 10000"/>
                <a:gd name="connsiteX26-1283" fmla="*/ 2352 w 8824"/>
                <a:gd name="connsiteY26-1284" fmla="*/ 0 h 10000"/>
                <a:gd name="connsiteX27-1285" fmla="*/ 3531 w 8824"/>
                <a:gd name="connsiteY27-1286" fmla="*/ 279 h 10000"/>
                <a:gd name="connsiteX28-1287" fmla="*/ 5295 w 8824"/>
                <a:gd name="connsiteY28-1288" fmla="*/ 558 h 10000"/>
                <a:gd name="connsiteX29-1289" fmla="*/ 6470 w 8824"/>
                <a:gd name="connsiteY29-1290" fmla="*/ 1117 h 10000"/>
                <a:gd name="connsiteX30-1291" fmla="*/ 7060 w 8824"/>
                <a:gd name="connsiteY30-1292" fmla="*/ 1675 h 10000"/>
                <a:gd name="connsiteX31-1293" fmla="*/ 7060 w 8824"/>
                <a:gd name="connsiteY31-1294" fmla="*/ 1798 h 10000"/>
                <a:gd name="connsiteX32-1295" fmla="*/ 7060 w 8824"/>
                <a:gd name="connsiteY32-1296" fmla="*/ 2077 h 10000"/>
                <a:gd name="connsiteX33-1297" fmla="*/ 7648 w 8824"/>
                <a:gd name="connsiteY33-1298" fmla="*/ 2635 h 10000"/>
                <a:gd name="connsiteX34-1299" fmla="*/ 8237 w 8824"/>
                <a:gd name="connsiteY34-1300" fmla="*/ 3194 h 10000"/>
                <a:gd name="connsiteX35-1301" fmla="*/ 8237 w 8824"/>
                <a:gd name="connsiteY35-1302" fmla="*/ 4031 h 10000"/>
                <a:gd name="connsiteX36-1303" fmla="*/ 8237 w 8824"/>
                <a:gd name="connsiteY36-1304" fmla="*/ 4729 h 10000"/>
                <a:gd name="connsiteX37-1305" fmla="*/ 8824 w 8824"/>
                <a:gd name="connsiteY37-1306" fmla="*/ 5550 h 10000"/>
                <a:gd name="connsiteX38-1307" fmla="*/ 8824 w 8824"/>
                <a:gd name="connsiteY38-1308" fmla="*/ 6248 h 10000"/>
                <a:gd name="connsiteX39-1309" fmla="*/ 8824 w 8824"/>
                <a:gd name="connsiteY39-1310" fmla="*/ 6806 h 10000"/>
                <a:gd name="connsiteX40-1311" fmla="*/ 8237 w 8824"/>
                <a:gd name="connsiteY40-1312" fmla="*/ 7365 h 10000"/>
                <a:gd name="connsiteX41-1313" fmla="*/ 8237 w 8824"/>
                <a:gd name="connsiteY41-1314" fmla="*/ 7784 h 10000"/>
                <a:gd name="connsiteX42-1315" fmla="*/ 7648 w 8824"/>
                <a:gd name="connsiteY42-1316" fmla="*/ 8202 h 10000"/>
                <a:gd name="connsiteX43-1317" fmla="*/ 7060 w 8824"/>
                <a:gd name="connsiteY43-1318" fmla="*/ 8604 h 10000"/>
                <a:gd name="connsiteX44-1319" fmla="*/ 7060 w 8824"/>
                <a:gd name="connsiteY44-1320" fmla="*/ 8883 h 10000"/>
                <a:gd name="connsiteX45-1321" fmla="*/ 6470 w 8824"/>
                <a:gd name="connsiteY45-1322" fmla="*/ 9162 h 10000"/>
                <a:gd name="connsiteX46-1323" fmla="*/ 5295 w 8824"/>
                <a:gd name="connsiteY46-1324" fmla="*/ 9442 h 10000"/>
                <a:gd name="connsiteX47-1325" fmla="*/ 4707 w 8824"/>
                <a:gd name="connsiteY47-1326" fmla="*/ 9581 h 10000"/>
                <a:gd name="connsiteX48-1327" fmla="*/ 3531 w 8824"/>
                <a:gd name="connsiteY48-1328" fmla="*/ 9860 h 10000"/>
                <a:gd name="connsiteX49-1329" fmla="*/ 2352 w 8824"/>
                <a:gd name="connsiteY49-1330" fmla="*/ 10000 h 10000"/>
                <a:gd name="connsiteX50-1331" fmla="*/ 1765 w 8824"/>
                <a:gd name="connsiteY50-1332" fmla="*/ 10000 h 10000"/>
                <a:gd name="connsiteX51-1333" fmla="*/ 1177 w 8824"/>
                <a:gd name="connsiteY51-1334" fmla="*/ 9860 h 10000"/>
                <a:gd name="connsiteX52-1335" fmla="*/ 1177 w 8824"/>
                <a:gd name="connsiteY52-1336" fmla="*/ 9721 h 10000"/>
                <a:gd name="connsiteX53-1337" fmla="*/ 1177 w 8824"/>
                <a:gd name="connsiteY53-1338" fmla="*/ 9581 h 10000"/>
                <a:gd name="connsiteX54-1339" fmla="*/ 588 w 8824"/>
                <a:gd name="connsiteY54-1340" fmla="*/ 9302 h 10000"/>
                <a:gd name="connsiteX55-1341" fmla="*/ 0 w 8824"/>
                <a:gd name="connsiteY55-1342" fmla="*/ 9023 h 10000"/>
                <a:gd name="connsiteX0-1343" fmla="*/ 0 w 10000"/>
                <a:gd name="connsiteY0-1344" fmla="*/ 7923 h 10000"/>
                <a:gd name="connsiteX1-1345" fmla="*/ 1334 w 10000"/>
                <a:gd name="connsiteY1-1346" fmla="*/ 8063 h 10000"/>
                <a:gd name="connsiteX2-1347" fmla="*/ 2665 w 10000"/>
                <a:gd name="connsiteY2-1348" fmla="*/ 8063 h 10000"/>
                <a:gd name="connsiteX3-1349" fmla="*/ 3333 w 10000"/>
                <a:gd name="connsiteY3-1350" fmla="*/ 8063 h 10000"/>
                <a:gd name="connsiteX4-1351" fmla="*/ 4002 w 10000"/>
                <a:gd name="connsiteY4-1352" fmla="*/ 7923 h 10000"/>
                <a:gd name="connsiteX5-1353" fmla="*/ 4002 w 10000"/>
                <a:gd name="connsiteY5-1354" fmla="*/ 7644 h 10000"/>
                <a:gd name="connsiteX6-1355" fmla="*/ 4668 w 10000"/>
                <a:gd name="connsiteY6-1356" fmla="*/ 7225 h 10000"/>
                <a:gd name="connsiteX7-1357" fmla="*/ 4668 w 10000"/>
                <a:gd name="connsiteY7-1358" fmla="*/ 6806 h 10000"/>
                <a:gd name="connsiteX8-1359" fmla="*/ 5334 w 10000"/>
                <a:gd name="connsiteY8-1360" fmla="*/ 6248 h 10000"/>
                <a:gd name="connsiteX9-1361" fmla="*/ 5334 w 10000"/>
                <a:gd name="connsiteY9-1362" fmla="*/ 5550 h 10000"/>
                <a:gd name="connsiteX10-1363" fmla="*/ 5334 w 10000"/>
                <a:gd name="connsiteY10-1364" fmla="*/ 4729 h 10000"/>
                <a:gd name="connsiteX11-1365" fmla="*/ 4668 w 10000"/>
                <a:gd name="connsiteY11-1366" fmla="*/ 4031 h 10000"/>
                <a:gd name="connsiteX12-1367" fmla="*/ 4668 w 10000"/>
                <a:gd name="connsiteY12-1368" fmla="*/ 3613 h 10000"/>
                <a:gd name="connsiteX13-1369" fmla="*/ 4668 w 10000"/>
                <a:gd name="connsiteY13-1370" fmla="*/ 3194 h 10000"/>
                <a:gd name="connsiteX14-1371" fmla="*/ 4002 w 10000"/>
                <a:gd name="connsiteY14-1372" fmla="*/ 2496 h 10000"/>
                <a:gd name="connsiteX15-1373" fmla="*/ 4002 w 10000"/>
                <a:gd name="connsiteY15-1374" fmla="*/ 1937 h 10000"/>
                <a:gd name="connsiteX16-1375" fmla="*/ 3333 w 10000"/>
                <a:gd name="connsiteY16-1376" fmla="*/ 1536 h 10000"/>
                <a:gd name="connsiteX17-1377" fmla="*/ 2665 w 10000"/>
                <a:gd name="connsiteY17-1378" fmla="*/ 977 h 10000"/>
                <a:gd name="connsiteX18-1379" fmla="*/ 1334 w 10000"/>
                <a:gd name="connsiteY18-1380" fmla="*/ 419 h 10000"/>
                <a:gd name="connsiteX19-1381" fmla="*/ 666 w 10000"/>
                <a:gd name="connsiteY19-1382" fmla="*/ 279 h 10000"/>
                <a:gd name="connsiteX20-1383" fmla="*/ 0 w 10000"/>
                <a:gd name="connsiteY20-1384" fmla="*/ 140 h 10000"/>
                <a:gd name="connsiteX21-1385" fmla="*/ 0 w 10000"/>
                <a:gd name="connsiteY21-1386" fmla="*/ 0 h 10000"/>
                <a:gd name="connsiteX22-1387" fmla="*/ 0 w 10000"/>
                <a:gd name="connsiteY22-1388" fmla="*/ 0 h 10000"/>
                <a:gd name="connsiteX23-1389" fmla="*/ 0 w 10000"/>
                <a:gd name="connsiteY23-1390" fmla="*/ 0 h 10000"/>
                <a:gd name="connsiteX24-1391" fmla="*/ 666 w 10000"/>
                <a:gd name="connsiteY24-1392" fmla="*/ 0 h 10000"/>
                <a:gd name="connsiteX25-1393" fmla="*/ 1334 w 10000"/>
                <a:gd name="connsiteY25-1394" fmla="*/ 0 h 10000"/>
                <a:gd name="connsiteX26-1395" fmla="*/ 2665 w 10000"/>
                <a:gd name="connsiteY26-1396" fmla="*/ 0 h 10000"/>
                <a:gd name="connsiteX27-1397" fmla="*/ 4002 w 10000"/>
                <a:gd name="connsiteY27-1398" fmla="*/ 279 h 10000"/>
                <a:gd name="connsiteX28-1399" fmla="*/ 6001 w 10000"/>
                <a:gd name="connsiteY28-1400" fmla="*/ 558 h 10000"/>
                <a:gd name="connsiteX29-1401" fmla="*/ 7332 w 10000"/>
                <a:gd name="connsiteY29-1402" fmla="*/ 1117 h 10000"/>
                <a:gd name="connsiteX30-1403" fmla="*/ 8001 w 10000"/>
                <a:gd name="connsiteY30-1404" fmla="*/ 1675 h 10000"/>
                <a:gd name="connsiteX31-1405" fmla="*/ 8001 w 10000"/>
                <a:gd name="connsiteY31-1406" fmla="*/ 1798 h 10000"/>
                <a:gd name="connsiteX32-1407" fmla="*/ 8001 w 10000"/>
                <a:gd name="connsiteY32-1408" fmla="*/ 2077 h 10000"/>
                <a:gd name="connsiteX33-1409" fmla="*/ 8667 w 10000"/>
                <a:gd name="connsiteY33-1410" fmla="*/ 2635 h 10000"/>
                <a:gd name="connsiteX34-1411" fmla="*/ 9335 w 10000"/>
                <a:gd name="connsiteY34-1412" fmla="*/ 3194 h 10000"/>
                <a:gd name="connsiteX35-1413" fmla="*/ 9335 w 10000"/>
                <a:gd name="connsiteY35-1414" fmla="*/ 4031 h 10000"/>
                <a:gd name="connsiteX36-1415" fmla="*/ 9335 w 10000"/>
                <a:gd name="connsiteY36-1416" fmla="*/ 4729 h 10000"/>
                <a:gd name="connsiteX37-1417" fmla="*/ 10000 w 10000"/>
                <a:gd name="connsiteY37-1418" fmla="*/ 5550 h 10000"/>
                <a:gd name="connsiteX38-1419" fmla="*/ 10000 w 10000"/>
                <a:gd name="connsiteY38-1420" fmla="*/ 6248 h 10000"/>
                <a:gd name="connsiteX39-1421" fmla="*/ 10000 w 10000"/>
                <a:gd name="connsiteY39-1422" fmla="*/ 6806 h 10000"/>
                <a:gd name="connsiteX40-1423" fmla="*/ 9335 w 10000"/>
                <a:gd name="connsiteY40-1424" fmla="*/ 7365 h 10000"/>
                <a:gd name="connsiteX41-1425" fmla="*/ 9335 w 10000"/>
                <a:gd name="connsiteY41-1426" fmla="*/ 7784 h 10000"/>
                <a:gd name="connsiteX42-1427" fmla="*/ 8667 w 10000"/>
                <a:gd name="connsiteY42-1428" fmla="*/ 8202 h 10000"/>
                <a:gd name="connsiteX43-1429" fmla="*/ 8001 w 10000"/>
                <a:gd name="connsiteY43-1430" fmla="*/ 8604 h 10000"/>
                <a:gd name="connsiteX44-1431" fmla="*/ 8001 w 10000"/>
                <a:gd name="connsiteY44-1432" fmla="*/ 8883 h 10000"/>
                <a:gd name="connsiteX45-1433" fmla="*/ 7332 w 10000"/>
                <a:gd name="connsiteY45-1434" fmla="*/ 9162 h 10000"/>
                <a:gd name="connsiteX46-1435" fmla="*/ 6001 w 10000"/>
                <a:gd name="connsiteY46-1436" fmla="*/ 9442 h 10000"/>
                <a:gd name="connsiteX47-1437" fmla="*/ 5334 w 10000"/>
                <a:gd name="connsiteY47-1438" fmla="*/ 9581 h 10000"/>
                <a:gd name="connsiteX48-1439" fmla="*/ 4002 w 10000"/>
                <a:gd name="connsiteY48-1440" fmla="*/ 9860 h 10000"/>
                <a:gd name="connsiteX49-1441" fmla="*/ 2665 w 10000"/>
                <a:gd name="connsiteY49-1442" fmla="*/ 10000 h 10000"/>
                <a:gd name="connsiteX50-1443" fmla="*/ 2000 w 10000"/>
                <a:gd name="connsiteY50-1444" fmla="*/ 10000 h 10000"/>
                <a:gd name="connsiteX51-1445" fmla="*/ 1334 w 10000"/>
                <a:gd name="connsiteY51-1446" fmla="*/ 9860 h 10000"/>
                <a:gd name="connsiteX52-1447" fmla="*/ 1334 w 10000"/>
                <a:gd name="connsiteY52-1448" fmla="*/ 9721 h 10000"/>
                <a:gd name="connsiteX53-1449" fmla="*/ 1334 w 10000"/>
                <a:gd name="connsiteY53-1450" fmla="*/ 9581 h 10000"/>
                <a:gd name="connsiteX54-1451" fmla="*/ 666 w 10000"/>
                <a:gd name="connsiteY54-1452" fmla="*/ 9302 h 10000"/>
                <a:gd name="connsiteX0-1453" fmla="*/ 1334 w 10000"/>
                <a:gd name="connsiteY0-1454" fmla="*/ 8063 h 10000"/>
                <a:gd name="connsiteX1-1455" fmla="*/ 2665 w 10000"/>
                <a:gd name="connsiteY1-1456" fmla="*/ 8063 h 10000"/>
                <a:gd name="connsiteX2-1457" fmla="*/ 3333 w 10000"/>
                <a:gd name="connsiteY2-1458" fmla="*/ 8063 h 10000"/>
                <a:gd name="connsiteX3-1459" fmla="*/ 4002 w 10000"/>
                <a:gd name="connsiteY3-1460" fmla="*/ 7923 h 10000"/>
                <a:gd name="connsiteX4-1461" fmla="*/ 4002 w 10000"/>
                <a:gd name="connsiteY4-1462" fmla="*/ 7644 h 10000"/>
                <a:gd name="connsiteX5-1463" fmla="*/ 4668 w 10000"/>
                <a:gd name="connsiteY5-1464" fmla="*/ 7225 h 10000"/>
                <a:gd name="connsiteX6-1465" fmla="*/ 4668 w 10000"/>
                <a:gd name="connsiteY6-1466" fmla="*/ 6806 h 10000"/>
                <a:gd name="connsiteX7-1467" fmla="*/ 5334 w 10000"/>
                <a:gd name="connsiteY7-1468" fmla="*/ 6248 h 10000"/>
                <a:gd name="connsiteX8-1469" fmla="*/ 5334 w 10000"/>
                <a:gd name="connsiteY8-1470" fmla="*/ 5550 h 10000"/>
                <a:gd name="connsiteX9-1471" fmla="*/ 5334 w 10000"/>
                <a:gd name="connsiteY9-1472" fmla="*/ 4729 h 10000"/>
                <a:gd name="connsiteX10-1473" fmla="*/ 4668 w 10000"/>
                <a:gd name="connsiteY10-1474" fmla="*/ 4031 h 10000"/>
                <a:gd name="connsiteX11-1475" fmla="*/ 4668 w 10000"/>
                <a:gd name="connsiteY11-1476" fmla="*/ 3613 h 10000"/>
                <a:gd name="connsiteX12-1477" fmla="*/ 4668 w 10000"/>
                <a:gd name="connsiteY12-1478" fmla="*/ 3194 h 10000"/>
                <a:gd name="connsiteX13-1479" fmla="*/ 4002 w 10000"/>
                <a:gd name="connsiteY13-1480" fmla="*/ 2496 h 10000"/>
                <a:gd name="connsiteX14-1481" fmla="*/ 4002 w 10000"/>
                <a:gd name="connsiteY14-1482" fmla="*/ 1937 h 10000"/>
                <a:gd name="connsiteX15-1483" fmla="*/ 3333 w 10000"/>
                <a:gd name="connsiteY15-1484" fmla="*/ 1536 h 10000"/>
                <a:gd name="connsiteX16-1485" fmla="*/ 2665 w 10000"/>
                <a:gd name="connsiteY16-1486" fmla="*/ 977 h 10000"/>
                <a:gd name="connsiteX17-1487" fmla="*/ 1334 w 10000"/>
                <a:gd name="connsiteY17-1488" fmla="*/ 419 h 10000"/>
                <a:gd name="connsiteX18-1489" fmla="*/ 666 w 10000"/>
                <a:gd name="connsiteY18-1490" fmla="*/ 279 h 10000"/>
                <a:gd name="connsiteX19-1491" fmla="*/ 0 w 10000"/>
                <a:gd name="connsiteY19-1492" fmla="*/ 140 h 10000"/>
                <a:gd name="connsiteX20-1493" fmla="*/ 0 w 10000"/>
                <a:gd name="connsiteY20-1494" fmla="*/ 0 h 10000"/>
                <a:gd name="connsiteX21-1495" fmla="*/ 0 w 10000"/>
                <a:gd name="connsiteY21-1496" fmla="*/ 0 h 10000"/>
                <a:gd name="connsiteX22-1497" fmla="*/ 0 w 10000"/>
                <a:gd name="connsiteY22-1498" fmla="*/ 0 h 10000"/>
                <a:gd name="connsiteX23-1499" fmla="*/ 666 w 10000"/>
                <a:gd name="connsiteY23-1500" fmla="*/ 0 h 10000"/>
                <a:gd name="connsiteX24-1501" fmla="*/ 1334 w 10000"/>
                <a:gd name="connsiteY24-1502" fmla="*/ 0 h 10000"/>
                <a:gd name="connsiteX25-1503" fmla="*/ 2665 w 10000"/>
                <a:gd name="connsiteY25-1504" fmla="*/ 0 h 10000"/>
                <a:gd name="connsiteX26-1505" fmla="*/ 4002 w 10000"/>
                <a:gd name="connsiteY26-1506" fmla="*/ 279 h 10000"/>
                <a:gd name="connsiteX27-1507" fmla="*/ 6001 w 10000"/>
                <a:gd name="connsiteY27-1508" fmla="*/ 558 h 10000"/>
                <a:gd name="connsiteX28-1509" fmla="*/ 7332 w 10000"/>
                <a:gd name="connsiteY28-1510" fmla="*/ 1117 h 10000"/>
                <a:gd name="connsiteX29-1511" fmla="*/ 8001 w 10000"/>
                <a:gd name="connsiteY29-1512" fmla="*/ 1675 h 10000"/>
                <a:gd name="connsiteX30-1513" fmla="*/ 8001 w 10000"/>
                <a:gd name="connsiteY30-1514" fmla="*/ 1798 h 10000"/>
                <a:gd name="connsiteX31-1515" fmla="*/ 8001 w 10000"/>
                <a:gd name="connsiteY31-1516" fmla="*/ 2077 h 10000"/>
                <a:gd name="connsiteX32-1517" fmla="*/ 8667 w 10000"/>
                <a:gd name="connsiteY32-1518" fmla="*/ 2635 h 10000"/>
                <a:gd name="connsiteX33-1519" fmla="*/ 9335 w 10000"/>
                <a:gd name="connsiteY33-1520" fmla="*/ 3194 h 10000"/>
                <a:gd name="connsiteX34-1521" fmla="*/ 9335 w 10000"/>
                <a:gd name="connsiteY34-1522" fmla="*/ 4031 h 10000"/>
                <a:gd name="connsiteX35-1523" fmla="*/ 9335 w 10000"/>
                <a:gd name="connsiteY35-1524" fmla="*/ 4729 h 10000"/>
                <a:gd name="connsiteX36-1525" fmla="*/ 10000 w 10000"/>
                <a:gd name="connsiteY36-1526" fmla="*/ 5550 h 10000"/>
                <a:gd name="connsiteX37-1527" fmla="*/ 10000 w 10000"/>
                <a:gd name="connsiteY37-1528" fmla="*/ 6248 h 10000"/>
                <a:gd name="connsiteX38-1529" fmla="*/ 10000 w 10000"/>
                <a:gd name="connsiteY38-1530" fmla="*/ 6806 h 10000"/>
                <a:gd name="connsiteX39-1531" fmla="*/ 9335 w 10000"/>
                <a:gd name="connsiteY39-1532" fmla="*/ 7365 h 10000"/>
                <a:gd name="connsiteX40-1533" fmla="*/ 9335 w 10000"/>
                <a:gd name="connsiteY40-1534" fmla="*/ 7784 h 10000"/>
                <a:gd name="connsiteX41-1535" fmla="*/ 8667 w 10000"/>
                <a:gd name="connsiteY41-1536" fmla="*/ 8202 h 10000"/>
                <a:gd name="connsiteX42-1537" fmla="*/ 8001 w 10000"/>
                <a:gd name="connsiteY42-1538" fmla="*/ 8604 h 10000"/>
                <a:gd name="connsiteX43-1539" fmla="*/ 8001 w 10000"/>
                <a:gd name="connsiteY43-1540" fmla="*/ 8883 h 10000"/>
                <a:gd name="connsiteX44-1541" fmla="*/ 7332 w 10000"/>
                <a:gd name="connsiteY44-1542" fmla="*/ 9162 h 10000"/>
                <a:gd name="connsiteX45-1543" fmla="*/ 6001 w 10000"/>
                <a:gd name="connsiteY45-1544" fmla="*/ 9442 h 10000"/>
                <a:gd name="connsiteX46-1545" fmla="*/ 5334 w 10000"/>
                <a:gd name="connsiteY46-1546" fmla="*/ 9581 h 10000"/>
                <a:gd name="connsiteX47-1547" fmla="*/ 4002 w 10000"/>
                <a:gd name="connsiteY47-1548" fmla="*/ 9860 h 10000"/>
                <a:gd name="connsiteX48-1549" fmla="*/ 2665 w 10000"/>
                <a:gd name="connsiteY48-1550" fmla="*/ 10000 h 10000"/>
                <a:gd name="connsiteX49-1551" fmla="*/ 2000 w 10000"/>
                <a:gd name="connsiteY49-1552" fmla="*/ 10000 h 10000"/>
                <a:gd name="connsiteX50-1553" fmla="*/ 1334 w 10000"/>
                <a:gd name="connsiteY50-1554" fmla="*/ 9860 h 10000"/>
                <a:gd name="connsiteX51-1555" fmla="*/ 1334 w 10000"/>
                <a:gd name="connsiteY51-1556" fmla="*/ 9721 h 10000"/>
                <a:gd name="connsiteX52-1557" fmla="*/ 1334 w 10000"/>
                <a:gd name="connsiteY52-1558" fmla="*/ 9581 h 10000"/>
                <a:gd name="connsiteX53-1559" fmla="*/ 666 w 10000"/>
                <a:gd name="connsiteY53-1560" fmla="*/ 9302 h 10000"/>
                <a:gd name="connsiteX0-1561" fmla="*/ 2665 w 10000"/>
                <a:gd name="connsiteY0-1562" fmla="*/ 8063 h 10000"/>
                <a:gd name="connsiteX1-1563" fmla="*/ 3333 w 10000"/>
                <a:gd name="connsiteY1-1564" fmla="*/ 8063 h 10000"/>
                <a:gd name="connsiteX2-1565" fmla="*/ 4002 w 10000"/>
                <a:gd name="connsiteY2-1566" fmla="*/ 7923 h 10000"/>
                <a:gd name="connsiteX3-1567" fmla="*/ 4002 w 10000"/>
                <a:gd name="connsiteY3-1568" fmla="*/ 7644 h 10000"/>
                <a:gd name="connsiteX4-1569" fmla="*/ 4668 w 10000"/>
                <a:gd name="connsiteY4-1570" fmla="*/ 7225 h 10000"/>
                <a:gd name="connsiteX5-1571" fmla="*/ 4668 w 10000"/>
                <a:gd name="connsiteY5-1572" fmla="*/ 6806 h 10000"/>
                <a:gd name="connsiteX6-1573" fmla="*/ 5334 w 10000"/>
                <a:gd name="connsiteY6-1574" fmla="*/ 6248 h 10000"/>
                <a:gd name="connsiteX7-1575" fmla="*/ 5334 w 10000"/>
                <a:gd name="connsiteY7-1576" fmla="*/ 5550 h 10000"/>
                <a:gd name="connsiteX8-1577" fmla="*/ 5334 w 10000"/>
                <a:gd name="connsiteY8-1578" fmla="*/ 4729 h 10000"/>
                <a:gd name="connsiteX9-1579" fmla="*/ 4668 w 10000"/>
                <a:gd name="connsiteY9-1580" fmla="*/ 4031 h 10000"/>
                <a:gd name="connsiteX10-1581" fmla="*/ 4668 w 10000"/>
                <a:gd name="connsiteY10-1582" fmla="*/ 3613 h 10000"/>
                <a:gd name="connsiteX11-1583" fmla="*/ 4668 w 10000"/>
                <a:gd name="connsiteY11-1584" fmla="*/ 3194 h 10000"/>
                <a:gd name="connsiteX12-1585" fmla="*/ 4002 w 10000"/>
                <a:gd name="connsiteY12-1586" fmla="*/ 2496 h 10000"/>
                <a:gd name="connsiteX13-1587" fmla="*/ 4002 w 10000"/>
                <a:gd name="connsiteY13-1588" fmla="*/ 1937 h 10000"/>
                <a:gd name="connsiteX14-1589" fmla="*/ 3333 w 10000"/>
                <a:gd name="connsiteY14-1590" fmla="*/ 1536 h 10000"/>
                <a:gd name="connsiteX15-1591" fmla="*/ 2665 w 10000"/>
                <a:gd name="connsiteY15-1592" fmla="*/ 977 h 10000"/>
                <a:gd name="connsiteX16-1593" fmla="*/ 1334 w 10000"/>
                <a:gd name="connsiteY16-1594" fmla="*/ 419 h 10000"/>
                <a:gd name="connsiteX17-1595" fmla="*/ 666 w 10000"/>
                <a:gd name="connsiteY17-1596" fmla="*/ 279 h 10000"/>
                <a:gd name="connsiteX18-1597" fmla="*/ 0 w 10000"/>
                <a:gd name="connsiteY18-1598" fmla="*/ 140 h 10000"/>
                <a:gd name="connsiteX19-1599" fmla="*/ 0 w 10000"/>
                <a:gd name="connsiteY19-1600" fmla="*/ 0 h 10000"/>
                <a:gd name="connsiteX20-1601" fmla="*/ 0 w 10000"/>
                <a:gd name="connsiteY20-1602" fmla="*/ 0 h 10000"/>
                <a:gd name="connsiteX21-1603" fmla="*/ 0 w 10000"/>
                <a:gd name="connsiteY21-1604" fmla="*/ 0 h 10000"/>
                <a:gd name="connsiteX22-1605" fmla="*/ 666 w 10000"/>
                <a:gd name="connsiteY22-1606" fmla="*/ 0 h 10000"/>
                <a:gd name="connsiteX23-1607" fmla="*/ 1334 w 10000"/>
                <a:gd name="connsiteY23-1608" fmla="*/ 0 h 10000"/>
                <a:gd name="connsiteX24-1609" fmla="*/ 2665 w 10000"/>
                <a:gd name="connsiteY24-1610" fmla="*/ 0 h 10000"/>
                <a:gd name="connsiteX25-1611" fmla="*/ 4002 w 10000"/>
                <a:gd name="connsiteY25-1612" fmla="*/ 279 h 10000"/>
                <a:gd name="connsiteX26-1613" fmla="*/ 6001 w 10000"/>
                <a:gd name="connsiteY26-1614" fmla="*/ 558 h 10000"/>
                <a:gd name="connsiteX27-1615" fmla="*/ 7332 w 10000"/>
                <a:gd name="connsiteY27-1616" fmla="*/ 1117 h 10000"/>
                <a:gd name="connsiteX28-1617" fmla="*/ 8001 w 10000"/>
                <a:gd name="connsiteY28-1618" fmla="*/ 1675 h 10000"/>
                <a:gd name="connsiteX29-1619" fmla="*/ 8001 w 10000"/>
                <a:gd name="connsiteY29-1620" fmla="*/ 1798 h 10000"/>
                <a:gd name="connsiteX30-1621" fmla="*/ 8001 w 10000"/>
                <a:gd name="connsiteY30-1622" fmla="*/ 2077 h 10000"/>
                <a:gd name="connsiteX31-1623" fmla="*/ 8667 w 10000"/>
                <a:gd name="connsiteY31-1624" fmla="*/ 2635 h 10000"/>
                <a:gd name="connsiteX32-1625" fmla="*/ 9335 w 10000"/>
                <a:gd name="connsiteY32-1626" fmla="*/ 3194 h 10000"/>
                <a:gd name="connsiteX33-1627" fmla="*/ 9335 w 10000"/>
                <a:gd name="connsiteY33-1628" fmla="*/ 4031 h 10000"/>
                <a:gd name="connsiteX34-1629" fmla="*/ 9335 w 10000"/>
                <a:gd name="connsiteY34-1630" fmla="*/ 4729 h 10000"/>
                <a:gd name="connsiteX35-1631" fmla="*/ 10000 w 10000"/>
                <a:gd name="connsiteY35-1632" fmla="*/ 5550 h 10000"/>
                <a:gd name="connsiteX36-1633" fmla="*/ 10000 w 10000"/>
                <a:gd name="connsiteY36-1634" fmla="*/ 6248 h 10000"/>
                <a:gd name="connsiteX37-1635" fmla="*/ 10000 w 10000"/>
                <a:gd name="connsiteY37-1636" fmla="*/ 6806 h 10000"/>
                <a:gd name="connsiteX38-1637" fmla="*/ 9335 w 10000"/>
                <a:gd name="connsiteY38-1638" fmla="*/ 7365 h 10000"/>
                <a:gd name="connsiteX39-1639" fmla="*/ 9335 w 10000"/>
                <a:gd name="connsiteY39-1640" fmla="*/ 7784 h 10000"/>
                <a:gd name="connsiteX40-1641" fmla="*/ 8667 w 10000"/>
                <a:gd name="connsiteY40-1642" fmla="*/ 8202 h 10000"/>
                <a:gd name="connsiteX41-1643" fmla="*/ 8001 w 10000"/>
                <a:gd name="connsiteY41-1644" fmla="*/ 8604 h 10000"/>
                <a:gd name="connsiteX42-1645" fmla="*/ 8001 w 10000"/>
                <a:gd name="connsiteY42-1646" fmla="*/ 8883 h 10000"/>
                <a:gd name="connsiteX43-1647" fmla="*/ 7332 w 10000"/>
                <a:gd name="connsiteY43-1648" fmla="*/ 9162 h 10000"/>
                <a:gd name="connsiteX44-1649" fmla="*/ 6001 w 10000"/>
                <a:gd name="connsiteY44-1650" fmla="*/ 9442 h 10000"/>
                <a:gd name="connsiteX45-1651" fmla="*/ 5334 w 10000"/>
                <a:gd name="connsiteY45-1652" fmla="*/ 9581 h 10000"/>
                <a:gd name="connsiteX46-1653" fmla="*/ 4002 w 10000"/>
                <a:gd name="connsiteY46-1654" fmla="*/ 9860 h 10000"/>
                <a:gd name="connsiteX47-1655" fmla="*/ 2665 w 10000"/>
                <a:gd name="connsiteY47-1656" fmla="*/ 10000 h 10000"/>
                <a:gd name="connsiteX48-1657" fmla="*/ 2000 w 10000"/>
                <a:gd name="connsiteY48-1658" fmla="*/ 10000 h 10000"/>
                <a:gd name="connsiteX49-1659" fmla="*/ 1334 w 10000"/>
                <a:gd name="connsiteY49-1660" fmla="*/ 9860 h 10000"/>
                <a:gd name="connsiteX50-1661" fmla="*/ 1334 w 10000"/>
                <a:gd name="connsiteY50-1662" fmla="*/ 9721 h 10000"/>
                <a:gd name="connsiteX51-1663" fmla="*/ 1334 w 10000"/>
                <a:gd name="connsiteY51-1664" fmla="*/ 9581 h 10000"/>
                <a:gd name="connsiteX52-1665" fmla="*/ 666 w 10000"/>
                <a:gd name="connsiteY52-1666" fmla="*/ 9302 h 10000"/>
                <a:gd name="connsiteX0-1667" fmla="*/ 3333 w 10000"/>
                <a:gd name="connsiteY0-1668" fmla="*/ 8063 h 10000"/>
                <a:gd name="connsiteX1-1669" fmla="*/ 4002 w 10000"/>
                <a:gd name="connsiteY1-1670" fmla="*/ 7923 h 10000"/>
                <a:gd name="connsiteX2-1671" fmla="*/ 4002 w 10000"/>
                <a:gd name="connsiteY2-1672" fmla="*/ 7644 h 10000"/>
                <a:gd name="connsiteX3-1673" fmla="*/ 4668 w 10000"/>
                <a:gd name="connsiteY3-1674" fmla="*/ 7225 h 10000"/>
                <a:gd name="connsiteX4-1675" fmla="*/ 4668 w 10000"/>
                <a:gd name="connsiteY4-1676" fmla="*/ 6806 h 10000"/>
                <a:gd name="connsiteX5-1677" fmla="*/ 5334 w 10000"/>
                <a:gd name="connsiteY5-1678" fmla="*/ 6248 h 10000"/>
                <a:gd name="connsiteX6-1679" fmla="*/ 5334 w 10000"/>
                <a:gd name="connsiteY6-1680" fmla="*/ 5550 h 10000"/>
                <a:gd name="connsiteX7-1681" fmla="*/ 5334 w 10000"/>
                <a:gd name="connsiteY7-1682" fmla="*/ 4729 h 10000"/>
                <a:gd name="connsiteX8-1683" fmla="*/ 4668 w 10000"/>
                <a:gd name="connsiteY8-1684" fmla="*/ 4031 h 10000"/>
                <a:gd name="connsiteX9-1685" fmla="*/ 4668 w 10000"/>
                <a:gd name="connsiteY9-1686" fmla="*/ 3613 h 10000"/>
                <a:gd name="connsiteX10-1687" fmla="*/ 4668 w 10000"/>
                <a:gd name="connsiteY10-1688" fmla="*/ 3194 h 10000"/>
                <a:gd name="connsiteX11-1689" fmla="*/ 4002 w 10000"/>
                <a:gd name="connsiteY11-1690" fmla="*/ 2496 h 10000"/>
                <a:gd name="connsiteX12-1691" fmla="*/ 4002 w 10000"/>
                <a:gd name="connsiteY12-1692" fmla="*/ 1937 h 10000"/>
                <a:gd name="connsiteX13-1693" fmla="*/ 3333 w 10000"/>
                <a:gd name="connsiteY13-1694" fmla="*/ 1536 h 10000"/>
                <a:gd name="connsiteX14-1695" fmla="*/ 2665 w 10000"/>
                <a:gd name="connsiteY14-1696" fmla="*/ 977 h 10000"/>
                <a:gd name="connsiteX15-1697" fmla="*/ 1334 w 10000"/>
                <a:gd name="connsiteY15-1698" fmla="*/ 419 h 10000"/>
                <a:gd name="connsiteX16-1699" fmla="*/ 666 w 10000"/>
                <a:gd name="connsiteY16-1700" fmla="*/ 279 h 10000"/>
                <a:gd name="connsiteX17-1701" fmla="*/ 0 w 10000"/>
                <a:gd name="connsiteY17-1702" fmla="*/ 140 h 10000"/>
                <a:gd name="connsiteX18-1703" fmla="*/ 0 w 10000"/>
                <a:gd name="connsiteY18-1704" fmla="*/ 0 h 10000"/>
                <a:gd name="connsiteX19-1705" fmla="*/ 0 w 10000"/>
                <a:gd name="connsiteY19-1706" fmla="*/ 0 h 10000"/>
                <a:gd name="connsiteX20-1707" fmla="*/ 0 w 10000"/>
                <a:gd name="connsiteY20-1708" fmla="*/ 0 h 10000"/>
                <a:gd name="connsiteX21-1709" fmla="*/ 666 w 10000"/>
                <a:gd name="connsiteY21-1710" fmla="*/ 0 h 10000"/>
                <a:gd name="connsiteX22-1711" fmla="*/ 1334 w 10000"/>
                <a:gd name="connsiteY22-1712" fmla="*/ 0 h 10000"/>
                <a:gd name="connsiteX23-1713" fmla="*/ 2665 w 10000"/>
                <a:gd name="connsiteY23-1714" fmla="*/ 0 h 10000"/>
                <a:gd name="connsiteX24-1715" fmla="*/ 4002 w 10000"/>
                <a:gd name="connsiteY24-1716" fmla="*/ 279 h 10000"/>
                <a:gd name="connsiteX25-1717" fmla="*/ 6001 w 10000"/>
                <a:gd name="connsiteY25-1718" fmla="*/ 558 h 10000"/>
                <a:gd name="connsiteX26-1719" fmla="*/ 7332 w 10000"/>
                <a:gd name="connsiteY26-1720" fmla="*/ 1117 h 10000"/>
                <a:gd name="connsiteX27-1721" fmla="*/ 8001 w 10000"/>
                <a:gd name="connsiteY27-1722" fmla="*/ 1675 h 10000"/>
                <a:gd name="connsiteX28-1723" fmla="*/ 8001 w 10000"/>
                <a:gd name="connsiteY28-1724" fmla="*/ 1798 h 10000"/>
                <a:gd name="connsiteX29-1725" fmla="*/ 8001 w 10000"/>
                <a:gd name="connsiteY29-1726" fmla="*/ 2077 h 10000"/>
                <a:gd name="connsiteX30-1727" fmla="*/ 8667 w 10000"/>
                <a:gd name="connsiteY30-1728" fmla="*/ 2635 h 10000"/>
                <a:gd name="connsiteX31-1729" fmla="*/ 9335 w 10000"/>
                <a:gd name="connsiteY31-1730" fmla="*/ 3194 h 10000"/>
                <a:gd name="connsiteX32-1731" fmla="*/ 9335 w 10000"/>
                <a:gd name="connsiteY32-1732" fmla="*/ 4031 h 10000"/>
                <a:gd name="connsiteX33-1733" fmla="*/ 9335 w 10000"/>
                <a:gd name="connsiteY33-1734" fmla="*/ 4729 h 10000"/>
                <a:gd name="connsiteX34-1735" fmla="*/ 10000 w 10000"/>
                <a:gd name="connsiteY34-1736" fmla="*/ 5550 h 10000"/>
                <a:gd name="connsiteX35-1737" fmla="*/ 10000 w 10000"/>
                <a:gd name="connsiteY35-1738" fmla="*/ 6248 h 10000"/>
                <a:gd name="connsiteX36-1739" fmla="*/ 10000 w 10000"/>
                <a:gd name="connsiteY36-1740" fmla="*/ 6806 h 10000"/>
                <a:gd name="connsiteX37-1741" fmla="*/ 9335 w 10000"/>
                <a:gd name="connsiteY37-1742" fmla="*/ 7365 h 10000"/>
                <a:gd name="connsiteX38-1743" fmla="*/ 9335 w 10000"/>
                <a:gd name="connsiteY38-1744" fmla="*/ 7784 h 10000"/>
                <a:gd name="connsiteX39-1745" fmla="*/ 8667 w 10000"/>
                <a:gd name="connsiteY39-1746" fmla="*/ 8202 h 10000"/>
                <a:gd name="connsiteX40-1747" fmla="*/ 8001 w 10000"/>
                <a:gd name="connsiteY40-1748" fmla="*/ 8604 h 10000"/>
                <a:gd name="connsiteX41-1749" fmla="*/ 8001 w 10000"/>
                <a:gd name="connsiteY41-1750" fmla="*/ 8883 h 10000"/>
                <a:gd name="connsiteX42-1751" fmla="*/ 7332 w 10000"/>
                <a:gd name="connsiteY42-1752" fmla="*/ 9162 h 10000"/>
                <a:gd name="connsiteX43-1753" fmla="*/ 6001 w 10000"/>
                <a:gd name="connsiteY43-1754" fmla="*/ 9442 h 10000"/>
                <a:gd name="connsiteX44-1755" fmla="*/ 5334 w 10000"/>
                <a:gd name="connsiteY44-1756" fmla="*/ 9581 h 10000"/>
                <a:gd name="connsiteX45-1757" fmla="*/ 4002 w 10000"/>
                <a:gd name="connsiteY45-1758" fmla="*/ 9860 h 10000"/>
                <a:gd name="connsiteX46-1759" fmla="*/ 2665 w 10000"/>
                <a:gd name="connsiteY46-1760" fmla="*/ 10000 h 10000"/>
                <a:gd name="connsiteX47-1761" fmla="*/ 2000 w 10000"/>
                <a:gd name="connsiteY47-1762" fmla="*/ 10000 h 10000"/>
                <a:gd name="connsiteX48-1763" fmla="*/ 1334 w 10000"/>
                <a:gd name="connsiteY48-1764" fmla="*/ 9860 h 10000"/>
                <a:gd name="connsiteX49-1765" fmla="*/ 1334 w 10000"/>
                <a:gd name="connsiteY49-1766" fmla="*/ 9721 h 10000"/>
                <a:gd name="connsiteX50-1767" fmla="*/ 1334 w 10000"/>
                <a:gd name="connsiteY50-1768" fmla="*/ 9581 h 10000"/>
                <a:gd name="connsiteX51-1769" fmla="*/ 666 w 10000"/>
                <a:gd name="connsiteY51-1770" fmla="*/ 9302 h 10000"/>
                <a:gd name="connsiteX0-1771" fmla="*/ 3333 w 10000"/>
                <a:gd name="connsiteY0-1772" fmla="*/ 8063 h 10000"/>
                <a:gd name="connsiteX1-1773" fmla="*/ 4002 w 10000"/>
                <a:gd name="connsiteY1-1774" fmla="*/ 7923 h 10000"/>
                <a:gd name="connsiteX2-1775" fmla="*/ 4002 w 10000"/>
                <a:gd name="connsiteY2-1776" fmla="*/ 7644 h 10000"/>
                <a:gd name="connsiteX3-1777" fmla="*/ 4668 w 10000"/>
                <a:gd name="connsiteY3-1778" fmla="*/ 7225 h 10000"/>
                <a:gd name="connsiteX4-1779" fmla="*/ 4668 w 10000"/>
                <a:gd name="connsiteY4-1780" fmla="*/ 6806 h 10000"/>
                <a:gd name="connsiteX5-1781" fmla="*/ 5334 w 10000"/>
                <a:gd name="connsiteY5-1782" fmla="*/ 6248 h 10000"/>
                <a:gd name="connsiteX6-1783" fmla="*/ 5334 w 10000"/>
                <a:gd name="connsiteY6-1784" fmla="*/ 5550 h 10000"/>
                <a:gd name="connsiteX7-1785" fmla="*/ 5334 w 10000"/>
                <a:gd name="connsiteY7-1786" fmla="*/ 4729 h 10000"/>
                <a:gd name="connsiteX8-1787" fmla="*/ 4668 w 10000"/>
                <a:gd name="connsiteY8-1788" fmla="*/ 4031 h 10000"/>
                <a:gd name="connsiteX9-1789" fmla="*/ 4668 w 10000"/>
                <a:gd name="connsiteY9-1790" fmla="*/ 3613 h 10000"/>
                <a:gd name="connsiteX10-1791" fmla="*/ 4668 w 10000"/>
                <a:gd name="connsiteY10-1792" fmla="*/ 3194 h 10000"/>
                <a:gd name="connsiteX11-1793" fmla="*/ 4002 w 10000"/>
                <a:gd name="connsiteY11-1794" fmla="*/ 2496 h 10000"/>
                <a:gd name="connsiteX12-1795" fmla="*/ 4002 w 10000"/>
                <a:gd name="connsiteY12-1796" fmla="*/ 1937 h 10000"/>
                <a:gd name="connsiteX13-1797" fmla="*/ 3333 w 10000"/>
                <a:gd name="connsiteY13-1798" fmla="*/ 1536 h 10000"/>
                <a:gd name="connsiteX14-1799" fmla="*/ 2665 w 10000"/>
                <a:gd name="connsiteY14-1800" fmla="*/ 977 h 10000"/>
                <a:gd name="connsiteX15-1801" fmla="*/ 1334 w 10000"/>
                <a:gd name="connsiteY15-1802" fmla="*/ 419 h 10000"/>
                <a:gd name="connsiteX16-1803" fmla="*/ 666 w 10000"/>
                <a:gd name="connsiteY16-1804" fmla="*/ 279 h 10000"/>
                <a:gd name="connsiteX17-1805" fmla="*/ 0 w 10000"/>
                <a:gd name="connsiteY17-1806" fmla="*/ 140 h 10000"/>
                <a:gd name="connsiteX18-1807" fmla="*/ 0 w 10000"/>
                <a:gd name="connsiteY18-1808" fmla="*/ 0 h 10000"/>
                <a:gd name="connsiteX19-1809" fmla="*/ 0 w 10000"/>
                <a:gd name="connsiteY19-1810" fmla="*/ 0 h 10000"/>
                <a:gd name="connsiteX20-1811" fmla="*/ 0 w 10000"/>
                <a:gd name="connsiteY20-1812" fmla="*/ 0 h 10000"/>
                <a:gd name="connsiteX21-1813" fmla="*/ 666 w 10000"/>
                <a:gd name="connsiteY21-1814" fmla="*/ 0 h 10000"/>
                <a:gd name="connsiteX22-1815" fmla="*/ 1334 w 10000"/>
                <a:gd name="connsiteY22-1816" fmla="*/ 0 h 10000"/>
                <a:gd name="connsiteX23-1817" fmla="*/ 2665 w 10000"/>
                <a:gd name="connsiteY23-1818" fmla="*/ 0 h 10000"/>
                <a:gd name="connsiteX24-1819" fmla="*/ 4002 w 10000"/>
                <a:gd name="connsiteY24-1820" fmla="*/ 279 h 10000"/>
                <a:gd name="connsiteX25-1821" fmla="*/ 6001 w 10000"/>
                <a:gd name="connsiteY25-1822" fmla="*/ 558 h 10000"/>
                <a:gd name="connsiteX26-1823" fmla="*/ 7332 w 10000"/>
                <a:gd name="connsiteY26-1824" fmla="*/ 1117 h 10000"/>
                <a:gd name="connsiteX27-1825" fmla="*/ 8001 w 10000"/>
                <a:gd name="connsiteY27-1826" fmla="*/ 1675 h 10000"/>
                <a:gd name="connsiteX28-1827" fmla="*/ 8001 w 10000"/>
                <a:gd name="connsiteY28-1828" fmla="*/ 1798 h 10000"/>
                <a:gd name="connsiteX29-1829" fmla="*/ 8001 w 10000"/>
                <a:gd name="connsiteY29-1830" fmla="*/ 2077 h 10000"/>
                <a:gd name="connsiteX30-1831" fmla="*/ 8667 w 10000"/>
                <a:gd name="connsiteY30-1832" fmla="*/ 2635 h 10000"/>
                <a:gd name="connsiteX31-1833" fmla="*/ 9335 w 10000"/>
                <a:gd name="connsiteY31-1834" fmla="*/ 3194 h 10000"/>
                <a:gd name="connsiteX32-1835" fmla="*/ 9335 w 10000"/>
                <a:gd name="connsiteY32-1836" fmla="*/ 4031 h 10000"/>
                <a:gd name="connsiteX33-1837" fmla="*/ 9335 w 10000"/>
                <a:gd name="connsiteY33-1838" fmla="*/ 4729 h 10000"/>
                <a:gd name="connsiteX34-1839" fmla="*/ 10000 w 10000"/>
                <a:gd name="connsiteY34-1840" fmla="*/ 5550 h 10000"/>
                <a:gd name="connsiteX35-1841" fmla="*/ 10000 w 10000"/>
                <a:gd name="connsiteY35-1842" fmla="*/ 6248 h 10000"/>
                <a:gd name="connsiteX36-1843" fmla="*/ 10000 w 10000"/>
                <a:gd name="connsiteY36-1844" fmla="*/ 6806 h 10000"/>
                <a:gd name="connsiteX37-1845" fmla="*/ 9335 w 10000"/>
                <a:gd name="connsiteY37-1846" fmla="*/ 7365 h 10000"/>
                <a:gd name="connsiteX38-1847" fmla="*/ 9335 w 10000"/>
                <a:gd name="connsiteY38-1848" fmla="*/ 7784 h 10000"/>
                <a:gd name="connsiteX39-1849" fmla="*/ 8667 w 10000"/>
                <a:gd name="connsiteY39-1850" fmla="*/ 8202 h 10000"/>
                <a:gd name="connsiteX40-1851" fmla="*/ 8001 w 10000"/>
                <a:gd name="connsiteY40-1852" fmla="*/ 8604 h 10000"/>
                <a:gd name="connsiteX41-1853" fmla="*/ 8001 w 10000"/>
                <a:gd name="connsiteY41-1854" fmla="*/ 8883 h 10000"/>
                <a:gd name="connsiteX42-1855" fmla="*/ 7332 w 10000"/>
                <a:gd name="connsiteY42-1856" fmla="*/ 9162 h 10000"/>
                <a:gd name="connsiteX43-1857" fmla="*/ 6001 w 10000"/>
                <a:gd name="connsiteY43-1858" fmla="*/ 9442 h 10000"/>
                <a:gd name="connsiteX44-1859" fmla="*/ 5334 w 10000"/>
                <a:gd name="connsiteY44-1860" fmla="*/ 9581 h 10000"/>
                <a:gd name="connsiteX45-1861" fmla="*/ 4002 w 10000"/>
                <a:gd name="connsiteY45-1862" fmla="*/ 9860 h 10000"/>
                <a:gd name="connsiteX46-1863" fmla="*/ 2665 w 10000"/>
                <a:gd name="connsiteY46-1864" fmla="*/ 10000 h 10000"/>
                <a:gd name="connsiteX47-1865" fmla="*/ 2000 w 10000"/>
                <a:gd name="connsiteY47-1866" fmla="*/ 10000 h 10000"/>
                <a:gd name="connsiteX48-1867" fmla="*/ 1334 w 10000"/>
                <a:gd name="connsiteY48-1868" fmla="*/ 9860 h 10000"/>
                <a:gd name="connsiteX49-1869" fmla="*/ 1334 w 10000"/>
                <a:gd name="connsiteY49-1870" fmla="*/ 9721 h 10000"/>
                <a:gd name="connsiteX50-1871" fmla="*/ 1334 w 10000"/>
                <a:gd name="connsiteY50-1872" fmla="*/ 9581 h 10000"/>
                <a:gd name="connsiteX0-1873" fmla="*/ 3333 w 10000"/>
                <a:gd name="connsiteY0-1874" fmla="*/ 8063 h 10000"/>
                <a:gd name="connsiteX1-1875" fmla="*/ 4002 w 10000"/>
                <a:gd name="connsiteY1-1876" fmla="*/ 7923 h 10000"/>
                <a:gd name="connsiteX2-1877" fmla="*/ 4002 w 10000"/>
                <a:gd name="connsiteY2-1878" fmla="*/ 7644 h 10000"/>
                <a:gd name="connsiteX3-1879" fmla="*/ 4668 w 10000"/>
                <a:gd name="connsiteY3-1880" fmla="*/ 7225 h 10000"/>
                <a:gd name="connsiteX4-1881" fmla="*/ 4668 w 10000"/>
                <a:gd name="connsiteY4-1882" fmla="*/ 6806 h 10000"/>
                <a:gd name="connsiteX5-1883" fmla="*/ 5334 w 10000"/>
                <a:gd name="connsiteY5-1884" fmla="*/ 6248 h 10000"/>
                <a:gd name="connsiteX6-1885" fmla="*/ 5334 w 10000"/>
                <a:gd name="connsiteY6-1886" fmla="*/ 5550 h 10000"/>
                <a:gd name="connsiteX7-1887" fmla="*/ 5334 w 10000"/>
                <a:gd name="connsiteY7-1888" fmla="*/ 4729 h 10000"/>
                <a:gd name="connsiteX8-1889" fmla="*/ 4668 w 10000"/>
                <a:gd name="connsiteY8-1890" fmla="*/ 4031 h 10000"/>
                <a:gd name="connsiteX9-1891" fmla="*/ 4668 w 10000"/>
                <a:gd name="connsiteY9-1892" fmla="*/ 3613 h 10000"/>
                <a:gd name="connsiteX10-1893" fmla="*/ 4668 w 10000"/>
                <a:gd name="connsiteY10-1894" fmla="*/ 3194 h 10000"/>
                <a:gd name="connsiteX11-1895" fmla="*/ 4002 w 10000"/>
                <a:gd name="connsiteY11-1896" fmla="*/ 2496 h 10000"/>
                <a:gd name="connsiteX12-1897" fmla="*/ 4002 w 10000"/>
                <a:gd name="connsiteY12-1898" fmla="*/ 1937 h 10000"/>
                <a:gd name="connsiteX13-1899" fmla="*/ 3333 w 10000"/>
                <a:gd name="connsiteY13-1900" fmla="*/ 1536 h 10000"/>
                <a:gd name="connsiteX14-1901" fmla="*/ 2665 w 10000"/>
                <a:gd name="connsiteY14-1902" fmla="*/ 977 h 10000"/>
                <a:gd name="connsiteX15-1903" fmla="*/ 1334 w 10000"/>
                <a:gd name="connsiteY15-1904" fmla="*/ 419 h 10000"/>
                <a:gd name="connsiteX16-1905" fmla="*/ 666 w 10000"/>
                <a:gd name="connsiteY16-1906" fmla="*/ 279 h 10000"/>
                <a:gd name="connsiteX17-1907" fmla="*/ 0 w 10000"/>
                <a:gd name="connsiteY17-1908" fmla="*/ 140 h 10000"/>
                <a:gd name="connsiteX18-1909" fmla="*/ 0 w 10000"/>
                <a:gd name="connsiteY18-1910" fmla="*/ 0 h 10000"/>
                <a:gd name="connsiteX19-1911" fmla="*/ 0 w 10000"/>
                <a:gd name="connsiteY19-1912" fmla="*/ 0 h 10000"/>
                <a:gd name="connsiteX20-1913" fmla="*/ 0 w 10000"/>
                <a:gd name="connsiteY20-1914" fmla="*/ 0 h 10000"/>
                <a:gd name="connsiteX21-1915" fmla="*/ 666 w 10000"/>
                <a:gd name="connsiteY21-1916" fmla="*/ 0 h 10000"/>
                <a:gd name="connsiteX22-1917" fmla="*/ 1334 w 10000"/>
                <a:gd name="connsiteY22-1918" fmla="*/ 0 h 10000"/>
                <a:gd name="connsiteX23-1919" fmla="*/ 2665 w 10000"/>
                <a:gd name="connsiteY23-1920" fmla="*/ 0 h 10000"/>
                <a:gd name="connsiteX24-1921" fmla="*/ 4002 w 10000"/>
                <a:gd name="connsiteY24-1922" fmla="*/ 279 h 10000"/>
                <a:gd name="connsiteX25-1923" fmla="*/ 6001 w 10000"/>
                <a:gd name="connsiteY25-1924" fmla="*/ 558 h 10000"/>
                <a:gd name="connsiteX26-1925" fmla="*/ 7332 w 10000"/>
                <a:gd name="connsiteY26-1926" fmla="*/ 1117 h 10000"/>
                <a:gd name="connsiteX27-1927" fmla="*/ 8001 w 10000"/>
                <a:gd name="connsiteY27-1928" fmla="*/ 1675 h 10000"/>
                <a:gd name="connsiteX28-1929" fmla="*/ 8001 w 10000"/>
                <a:gd name="connsiteY28-1930" fmla="*/ 1798 h 10000"/>
                <a:gd name="connsiteX29-1931" fmla="*/ 8001 w 10000"/>
                <a:gd name="connsiteY29-1932" fmla="*/ 2077 h 10000"/>
                <a:gd name="connsiteX30-1933" fmla="*/ 8667 w 10000"/>
                <a:gd name="connsiteY30-1934" fmla="*/ 2635 h 10000"/>
                <a:gd name="connsiteX31-1935" fmla="*/ 9335 w 10000"/>
                <a:gd name="connsiteY31-1936" fmla="*/ 3194 h 10000"/>
                <a:gd name="connsiteX32-1937" fmla="*/ 9335 w 10000"/>
                <a:gd name="connsiteY32-1938" fmla="*/ 4031 h 10000"/>
                <a:gd name="connsiteX33-1939" fmla="*/ 9335 w 10000"/>
                <a:gd name="connsiteY33-1940" fmla="*/ 4729 h 10000"/>
                <a:gd name="connsiteX34-1941" fmla="*/ 10000 w 10000"/>
                <a:gd name="connsiteY34-1942" fmla="*/ 5550 h 10000"/>
                <a:gd name="connsiteX35-1943" fmla="*/ 10000 w 10000"/>
                <a:gd name="connsiteY35-1944" fmla="*/ 6248 h 10000"/>
                <a:gd name="connsiteX36-1945" fmla="*/ 10000 w 10000"/>
                <a:gd name="connsiteY36-1946" fmla="*/ 6806 h 10000"/>
                <a:gd name="connsiteX37-1947" fmla="*/ 9335 w 10000"/>
                <a:gd name="connsiteY37-1948" fmla="*/ 7365 h 10000"/>
                <a:gd name="connsiteX38-1949" fmla="*/ 9335 w 10000"/>
                <a:gd name="connsiteY38-1950" fmla="*/ 7784 h 10000"/>
                <a:gd name="connsiteX39-1951" fmla="*/ 8667 w 10000"/>
                <a:gd name="connsiteY39-1952" fmla="*/ 8202 h 10000"/>
                <a:gd name="connsiteX40-1953" fmla="*/ 8001 w 10000"/>
                <a:gd name="connsiteY40-1954" fmla="*/ 8604 h 10000"/>
                <a:gd name="connsiteX41-1955" fmla="*/ 8001 w 10000"/>
                <a:gd name="connsiteY41-1956" fmla="*/ 8883 h 10000"/>
                <a:gd name="connsiteX42-1957" fmla="*/ 7332 w 10000"/>
                <a:gd name="connsiteY42-1958" fmla="*/ 9162 h 10000"/>
                <a:gd name="connsiteX43-1959" fmla="*/ 6001 w 10000"/>
                <a:gd name="connsiteY43-1960" fmla="*/ 9442 h 10000"/>
                <a:gd name="connsiteX44-1961" fmla="*/ 5334 w 10000"/>
                <a:gd name="connsiteY44-1962" fmla="*/ 9581 h 10000"/>
                <a:gd name="connsiteX45-1963" fmla="*/ 4002 w 10000"/>
                <a:gd name="connsiteY45-1964" fmla="*/ 9860 h 10000"/>
                <a:gd name="connsiteX46-1965" fmla="*/ 2665 w 10000"/>
                <a:gd name="connsiteY46-1966" fmla="*/ 10000 h 10000"/>
                <a:gd name="connsiteX47-1967" fmla="*/ 2000 w 10000"/>
                <a:gd name="connsiteY47-1968" fmla="*/ 10000 h 10000"/>
                <a:gd name="connsiteX48-1969" fmla="*/ 1334 w 10000"/>
                <a:gd name="connsiteY48-1970" fmla="*/ 9860 h 10000"/>
                <a:gd name="connsiteX49-1971" fmla="*/ 1334 w 10000"/>
                <a:gd name="connsiteY49-1972" fmla="*/ 9721 h 10000"/>
                <a:gd name="connsiteX0-1973" fmla="*/ 3333 w 10000"/>
                <a:gd name="connsiteY0-1974" fmla="*/ 8063 h 10000"/>
                <a:gd name="connsiteX1-1975" fmla="*/ 4002 w 10000"/>
                <a:gd name="connsiteY1-1976" fmla="*/ 7923 h 10000"/>
                <a:gd name="connsiteX2-1977" fmla="*/ 4002 w 10000"/>
                <a:gd name="connsiteY2-1978" fmla="*/ 7644 h 10000"/>
                <a:gd name="connsiteX3-1979" fmla="*/ 4668 w 10000"/>
                <a:gd name="connsiteY3-1980" fmla="*/ 7225 h 10000"/>
                <a:gd name="connsiteX4-1981" fmla="*/ 4668 w 10000"/>
                <a:gd name="connsiteY4-1982" fmla="*/ 6806 h 10000"/>
                <a:gd name="connsiteX5-1983" fmla="*/ 5334 w 10000"/>
                <a:gd name="connsiteY5-1984" fmla="*/ 6248 h 10000"/>
                <a:gd name="connsiteX6-1985" fmla="*/ 5334 w 10000"/>
                <a:gd name="connsiteY6-1986" fmla="*/ 5550 h 10000"/>
                <a:gd name="connsiteX7-1987" fmla="*/ 5334 w 10000"/>
                <a:gd name="connsiteY7-1988" fmla="*/ 4729 h 10000"/>
                <a:gd name="connsiteX8-1989" fmla="*/ 4668 w 10000"/>
                <a:gd name="connsiteY8-1990" fmla="*/ 4031 h 10000"/>
                <a:gd name="connsiteX9-1991" fmla="*/ 4668 w 10000"/>
                <a:gd name="connsiteY9-1992" fmla="*/ 3613 h 10000"/>
                <a:gd name="connsiteX10-1993" fmla="*/ 4668 w 10000"/>
                <a:gd name="connsiteY10-1994" fmla="*/ 3194 h 10000"/>
                <a:gd name="connsiteX11-1995" fmla="*/ 4002 w 10000"/>
                <a:gd name="connsiteY11-1996" fmla="*/ 2496 h 10000"/>
                <a:gd name="connsiteX12-1997" fmla="*/ 4002 w 10000"/>
                <a:gd name="connsiteY12-1998" fmla="*/ 1937 h 10000"/>
                <a:gd name="connsiteX13-1999" fmla="*/ 3333 w 10000"/>
                <a:gd name="connsiteY13-2000" fmla="*/ 1536 h 10000"/>
                <a:gd name="connsiteX14-2001" fmla="*/ 2665 w 10000"/>
                <a:gd name="connsiteY14-2002" fmla="*/ 977 h 10000"/>
                <a:gd name="connsiteX15-2003" fmla="*/ 1334 w 10000"/>
                <a:gd name="connsiteY15-2004" fmla="*/ 419 h 10000"/>
                <a:gd name="connsiteX16-2005" fmla="*/ 666 w 10000"/>
                <a:gd name="connsiteY16-2006" fmla="*/ 279 h 10000"/>
                <a:gd name="connsiteX17-2007" fmla="*/ 0 w 10000"/>
                <a:gd name="connsiteY17-2008" fmla="*/ 140 h 10000"/>
                <a:gd name="connsiteX18-2009" fmla="*/ 0 w 10000"/>
                <a:gd name="connsiteY18-2010" fmla="*/ 0 h 10000"/>
                <a:gd name="connsiteX19-2011" fmla="*/ 0 w 10000"/>
                <a:gd name="connsiteY19-2012" fmla="*/ 0 h 10000"/>
                <a:gd name="connsiteX20-2013" fmla="*/ 0 w 10000"/>
                <a:gd name="connsiteY20-2014" fmla="*/ 0 h 10000"/>
                <a:gd name="connsiteX21-2015" fmla="*/ 666 w 10000"/>
                <a:gd name="connsiteY21-2016" fmla="*/ 0 h 10000"/>
                <a:gd name="connsiteX22-2017" fmla="*/ 1334 w 10000"/>
                <a:gd name="connsiteY22-2018" fmla="*/ 0 h 10000"/>
                <a:gd name="connsiteX23-2019" fmla="*/ 2665 w 10000"/>
                <a:gd name="connsiteY23-2020" fmla="*/ 0 h 10000"/>
                <a:gd name="connsiteX24-2021" fmla="*/ 4002 w 10000"/>
                <a:gd name="connsiteY24-2022" fmla="*/ 279 h 10000"/>
                <a:gd name="connsiteX25-2023" fmla="*/ 6001 w 10000"/>
                <a:gd name="connsiteY25-2024" fmla="*/ 558 h 10000"/>
                <a:gd name="connsiteX26-2025" fmla="*/ 7332 w 10000"/>
                <a:gd name="connsiteY26-2026" fmla="*/ 1117 h 10000"/>
                <a:gd name="connsiteX27-2027" fmla="*/ 8001 w 10000"/>
                <a:gd name="connsiteY27-2028" fmla="*/ 1675 h 10000"/>
                <a:gd name="connsiteX28-2029" fmla="*/ 8001 w 10000"/>
                <a:gd name="connsiteY28-2030" fmla="*/ 1798 h 10000"/>
                <a:gd name="connsiteX29-2031" fmla="*/ 8001 w 10000"/>
                <a:gd name="connsiteY29-2032" fmla="*/ 2077 h 10000"/>
                <a:gd name="connsiteX30-2033" fmla="*/ 8667 w 10000"/>
                <a:gd name="connsiteY30-2034" fmla="*/ 2635 h 10000"/>
                <a:gd name="connsiteX31-2035" fmla="*/ 9335 w 10000"/>
                <a:gd name="connsiteY31-2036" fmla="*/ 3194 h 10000"/>
                <a:gd name="connsiteX32-2037" fmla="*/ 9335 w 10000"/>
                <a:gd name="connsiteY32-2038" fmla="*/ 4031 h 10000"/>
                <a:gd name="connsiteX33-2039" fmla="*/ 9335 w 10000"/>
                <a:gd name="connsiteY33-2040" fmla="*/ 4729 h 10000"/>
                <a:gd name="connsiteX34-2041" fmla="*/ 10000 w 10000"/>
                <a:gd name="connsiteY34-2042" fmla="*/ 5550 h 10000"/>
                <a:gd name="connsiteX35-2043" fmla="*/ 10000 w 10000"/>
                <a:gd name="connsiteY35-2044" fmla="*/ 6248 h 10000"/>
                <a:gd name="connsiteX36-2045" fmla="*/ 10000 w 10000"/>
                <a:gd name="connsiteY36-2046" fmla="*/ 6806 h 10000"/>
                <a:gd name="connsiteX37-2047" fmla="*/ 9335 w 10000"/>
                <a:gd name="connsiteY37-2048" fmla="*/ 7365 h 10000"/>
                <a:gd name="connsiteX38-2049" fmla="*/ 9335 w 10000"/>
                <a:gd name="connsiteY38-2050" fmla="*/ 7784 h 10000"/>
                <a:gd name="connsiteX39-2051" fmla="*/ 8667 w 10000"/>
                <a:gd name="connsiteY39-2052" fmla="*/ 8202 h 10000"/>
                <a:gd name="connsiteX40-2053" fmla="*/ 8001 w 10000"/>
                <a:gd name="connsiteY40-2054" fmla="*/ 8604 h 10000"/>
                <a:gd name="connsiteX41-2055" fmla="*/ 8001 w 10000"/>
                <a:gd name="connsiteY41-2056" fmla="*/ 8883 h 10000"/>
                <a:gd name="connsiteX42-2057" fmla="*/ 7332 w 10000"/>
                <a:gd name="connsiteY42-2058" fmla="*/ 9162 h 10000"/>
                <a:gd name="connsiteX43-2059" fmla="*/ 6001 w 10000"/>
                <a:gd name="connsiteY43-2060" fmla="*/ 9442 h 10000"/>
                <a:gd name="connsiteX44-2061" fmla="*/ 5334 w 10000"/>
                <a:gd name="connsiteY44-2062" fmla="*/ 9581 h 10000"/>
                <a:gd name="connsiteX45-2063" fmla="*/ 4002 w 10000"/>
                <a:gd name="connsiteY45-2064" fmla="*/ 9860 h 10000"/>
                <a:gd name="connsiteX46-2065" fmla="*/ 2665 w 10000"/>
                <a:gd name="connsiteY46-2066" fmla="*/ 10000 h 10000"/>
                <a:gd name="connsiteX47-2067" fmla="*/ 2000 w 10000"/>
                <a:gd name="connsiteY47-2068" fmla="*/ 10000 h 10000"/>
                <a:gd name="connsiteX48-2069" fmla="*/ 1334 w 10000"/>
                <a:gd name="connsiteY48-2070" fmla="*/ 986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</a:cxnLst>
              <a:rect l="l" t="t" r="r" b="b"/>
              <a:pathLst>
                <a:path w="10000" h="10000">
                  <a:moveTo>
                    <a:pt x="3333" y="8063"/>
                  </a:moveTo>
                  <a:lnTo>
                    <a:pt x="4002" y="7923"/>
                  </a:lnTo>
                  <a:lnTo>
                    <a:pt x="4002" y="7644"/>
                  </a:lnTo>
                  <a:lnTo>
                    <a:pt x="4668" y="7225"/>
                  </a:lnTo>
                  <a:lnTo>
                    <a:pt x="4668" y="6806"/>
                  </a:lnTo>
                  <a:lnTo>
                    <a:pt x="5334" y="6248"/>
                  </a:lnTo>
                  <a:lnTo>
                    <a:pt x="5334" y="5550"/>
                  </a:lnTo>
                  <a:lnTo>
                    <a:pt x="5334" y="4729"/>
                  </a:lnTo>
                  <a:lnTo>
                    <a:pt x="4668" y="4031"/>
                  </a:lnTo>
                  <a:lnTo>
                    <a:pt x="4668" y="3613"/>
                  </a:lnTo>
                  <a:lnTo>
                    <a:pt x="4668" y="3194"/>
                  </a:lnTo>
                  <a:lnTo>
                    <a:pt x="4002" y="2496"/>
                  </a:lnTo>
                  <a:lnTo>
                    <a:pt x="4002" y="1937"/>
                  </a:lnTo>
                  <a:lnTo>
                    <a:pt x="3333" y="1536"/>
                  </a:lnTo>
                  <a:lnTo>
                    <a:pt x="2665" y="977"/>
                  </a:lnTo>
                  <a:lnTo>
                    <a:pt x="1334" y="419"/>
                  </a:lnTo>
                  <a:lnTo>
                    <a:pt x="666" y="279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66" y="0"/>
                  </a:lnTo>
                  <a:lnTo>
                    <a:pt x="1334" y="0"/>
                  </a:lnTo>
                  <a:lnTo>
                    <a:pt x="2665" y="0"/>
                  </a:lnTo>
                  <a:lnTo>
                    <a:pt x="4002" y="279"/>
                  </a:lnTo>
                  <a:lnTo>
                    <a:pt x="6001" y="558"/>
                  </a:lnTo>
                  <a:lnTo>
                    <a:pt x="7332" y="1117"/>
                  </a:lnTo>
                  <a:lnTo>
                    <a:pt x="8001" y="1675"/>
                  </a:lnTo>
                  <a:lnTo>
                    <a:pt x="8001" y="1798"/>
                  </a:lnTo>
                  <a:lnTo>
                    <a:pt x="8001" y="2077"/>
                  </a:lnTo>
                  <a:lnTo>
                    <a:pt x="8667" y="2635"/>
                  </a:lnTo>
                  <a:lnTo>
                    <a:pt x="9335" y="3194"/>
                  </a:lnTo>
                  <a:lnTo>
                    <a:pt x="9335" y="4031"/>
                  </a:lnTo>
                  <a:lnTo>
                    <a:pt x="9335" y="4729"/>
                  </a:lnTo>
                  <a:lnTo>
                    <a:pt x="10000" y="5550"/>
                  </a:lnTo>
                  <a:lnTo>
                    <a:pt x="10000" y="6248"/>
                  </a:lnTo>
                  <a:lnTo>
                    <a:pt x="10000" y="6806"/>
                  </a:lnTo>
                  <a:lnTo>
                    <a:pt x="9335" y="7365"/>
                  </a:lnTo>
                  <a:lnTo>
                    <a:pt x="9335" y="7784"/>
                  </a:lnTo>
                  <a:lnTo>
                    <a:pt x="8667" y="8202"/>
                  </a:lnTo>
                  <a:lnTo>
                    <a:pt x="8001" y="8604"/>
                  </a:lnTo>
                  <a:lnTo>
                    <a:pt x="8001" y="8883"/>
                  </a:lnTo>
                  <a:lnTo>
                    <a:pt x="7332" y="9162"/>
                  </a:lnTo>
                  <a:lnTo>
                    <a:pt x="6001" y="9442"/>
                  </a:lnTo>
                  <a:lnTo>
                    <a:pt x="5334" y="9581"/>
                  </a:lnTo>
                  <a:lnTo>
                    <a:pt x="4002" y="9860"/>
                  </a:lnTo>
                  <a:lnTo>
                    <a:pt x="2665" y="10000"/>
                  </a:lnTo>
                  <a:lnTo>
                    <a:pt x="2000" y="10000"/>
                  </a:lnTo>
                  <a:lnTo>
                    <a:pt x="1334" y="986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" name="Freeform 24"/>
          <p:cNvSpPr/>
          <p:nvPr/>
        </p:nvSpPr>
        <p:spPr bwMode="auto">
          <a:xfrm>
            <a:off x="5342573" y="3489325"/>
            <a:ext cx="1200150" cy="214313"/>
          </a:xfrm>
          <a:custGeom>
            <a:avLst/>
            <a:gdLst/>
            <a:ahLst/>
            <a:cxnLst>
              <a:cxn ang="0">
                <a:pos x="732" y="63"/>
              </a:cxn>
              <a:cxn ang="0">
                <a:pos x="724" y="63"/>
              </a:cxn>
              <a:cxn ang="0">
                <a:pos x="708" y="63"/>
              </a:cxn>
              <a:cxn ang="0">
                <a:pos x="692" y="63"/>
              </a:cxn>
              <a:cxn ang="0">
                <a:pos x="676" y="63"/>
              </a:cxn>
              <a:cxn ang="0">
                <a:pos x="629" y="55"/>
              </a:cxn>
              <a:cxn ang="0">
                <a:pos x="573" y="63"/>
              </a:cxn>
              <a:cxn ang="0">
                <a:pos x="541" y="63"/>
              </a:cxn>
              <a:cxn ang="0">
                <a:pos x="501" y="71"/>
              </a:cxn>
              <a:cxn ang="0">
                <a:pos x="454" y="71"/>
              </a:cxn>
              <a:cxn ang="0">
                <a:pos x="406" y="79"/>
              </a:cxn>
              <a:cxn ang="0">
                <a:pos x="302" y="95"/>
              </a:cxn>
              <a:cxn ang="0">
                <a:pos x="183" y="119"/>
              </a:cxn>
              <a:cxn ang="0">
                <a:pos x="159" y="119"/>
              </a:cxn>
              <a:cxn ang="0">
                <a:pos x="127" y="127"/>
              </a:cxn>
              <a:cxn ang="0">
                <a:pos x="111" y="135"/>
              </a:cxn>
              <a:cxn ang="0">
                <a:pos x="88" y="135"/>
              </a:cxn>
              <a:cxn ang="0">
                <a:pos x="72" y="135"/>
              </a:cxn>
              <a:cxn ang="0">
                <a:pos x="64" y="135"/>
              </a:cxn>
              <a:cxn ang="0">
                <a:pos x="56" y="135"/>
              </a:cxn>
              <a:cxn ang="0">
                <a:pos x="48" y="135"/>
              </a:cxn>
              <a:cxn ang="0">
                <a:pos x="40" y="135"/>
              </a:cxn>
              <a:cxn ang="0">
                <a:pos x="32" y="135"/>
              </a:cxn>
              <a:cxn ang="0">
                <a:pos x="24" y="127"/>
              </a:cxn>
              <a:cxn ang="0">
                <a:pos x="16" y="119"/>
              </a:cxn>
              <a:cxn ang="0">
                <a:pos x="8" y="103"/>
              </a:cxn>
              <a:cxn ang="0">
                <a:pos x="0" y="103"/>
              </a:cxn>
              <a:cxn ang="0">
                <a:pos x="0" y="95"/>
              </a:cxn>
              <a:cxn ang="0">
                <a:pos x="0" y="95"/>
              </a:cxn>
              <a:cxn ang="0">
                <a:pos x="0" y="95"/>
              </a:cxn>
              <a:cxn ang="0">
                <a:pos x="16" y="95"/>
              </a:cxn>
              <a:cxn ang="0">
                <a:pos x="32" y="87"/>
              </a:cxn>
              <a:cxn ang="0">
                <a:pos x="56" y="87"/>
              </a:cxn>
              <a:cxn ang="0">
                <a:pos x="88" y="87"/>
              </a:cxn>
              <a:cxn ang="0">
                <a:pos x="119" y="87"/>
              </a:cxn>
              <a:cxn ang="0">
                <a:pos x="151" y="79"/>
              </a:cxn>
              <a:cxn ang="0">
                <a:pos x="191" y="71"/>
              </a:cxn>
              <a:cxn ang="0">
                <a:pos x="231" y="63"/>
              </a:cxn>
              <a:cxn ang="0">
                <a:pos x="271" y="63"/>
              </a:cxn>
              <a:cxn ang="0">
                <a:pos x="318" y="55"/>
              </a:cxn>
              <a:cxn ang="0">
                <a:pos x="358" y="47"/>
              </a:cxn>
              <a:cxn ang="0">
                <a:pos x="462" y="32"/>
              </a:cxn>
              <a:cxn ang="0">
                <a:pos x="557" y="16"/>
              </a:cxn>
              <a:cxn ang="0">
                <a:pos x="581" y="8"/>
              </a:cxn>
              <a:cxn ang="0">
                <a:pos x="605" y="8"/>
              </a:cxn>
              <a:cxn ang="0">
                <a:pos x="621" y="0"/>
              </a:cxn>
              <a:cxn ang="0">
                <a:pos x="637" y="0"/>
              </a:cxn>
              <a:cxn ang="0">
                <a:pos x="653" y="0"/>
              </a:cxn>
              <a:cxn ang="0">
                <a:pos x="661" y="0"/>
              </a:cxn>
              <a:cxn ang="0">
                <a:pos x="676" y="0"/>
              </a:cxn>
              <a:cxn ang="0">
                <a:pos x="676" y="0"/>
              </a:cxn>
              <a:cxn ang="0">
                <a:pos x="700" y="8"/>
              </a:cxn>
              <a:cxn ang="0">
                <a:pos x="724" y="16"/>
              </a:cxn>
              <a:cxn ang="0">
                <a:pos x="740" y="24"/>
              </a:cxn>
              <a:cxn ang="0">
                <a:pos x="748" y="32"/>
              </a:cxn>
              <a:cxn ang="0">
                <a:pos x="748" y="40"/>
              </a:cxn>
              <a:cxn ang="0">
                <a:pos x="756" y="47"/>
              </a:cxn>
              <a:cxn ang="0">
                <a:pos x="756" y="55"/>
              </a:cxn>
              <a:cxn ang="0">
                <a:pos x="748" y="55"/>
              </a:cxn>
              <a:cxn ang="0">
                <a:pos x="740" y="63"/>
              </a:cxn>
              <a:cxn ang="0">
                <a:pos x="732" y="63"/>
              </a:cxn>
              <a:cxn ang="0">
                <a:pos x="732" y="63"/>
              </a:cxn>
            </a:cxnLst>
            <a:rect l="0" t="0" r="r" b="b"/>
            <a:pathLst>
              <a:path w="756" h="135">
                <a:moveTo>
                  <a:pt x="732" y="63"/>
                </a:moveTo>
                <a:lnTo>
                  <a:pt x="724" y="63"/>
                </a:lnTo>
                <a:lnTo>
                  <a:pt x="708" y="63"/>
                </a:lnTo>
                <a:lnTo>
                  <a:pt x="692" y="63"/>
                </a:lnTo>
                <a:lnTo>
                  <a:pt x="676" y="63"/>
                </a:lnTo>
                <a:lnTo>
                  <a:pt x="629" y="55"/>
                </a:lnTo>
                <a:lnTo>
                  <a:pt x="573" y="63"/>
                </a:lnTo>
                <a:lnTo>
                  <a:pt x="541" y="63"/>
                </a:lnTo>
                <a:lnTo>
                  <a:pt x="501" y="71"/>
                </a:lnTo>
                <a:lnTo>
                  <a:pt x="454" y="71"/>
                </a:lnTo>
                <a:lnTo>
                  <a:pt x="406" y="79"/>
                </a:lnTo>
                <a:lnTo>
                  <a:pt x="302" y="95"/>
                </a:lnTo>
                <a:lnTo>
                  <a:pt x="183" y="119"/>
                </a:lnTo>
                <a:lnTo>
                  <a:pt x="159" y="119"/>
                </a:lnTo>
                <a:lnTo>
                  <a:pt x="127" y="127"/>
                </a:lnTo>
                <a:lnTo>
                  <a:pt x="111" y="135"/>
                </a:lnTo>
                <a:lnTo>
                  <a:pt x="88" y="135"/>
                </a:lnTo>
                <a:lnTo>
                  <a:pt x="72" y="135"/>
                </a:lnTo>
                <a:lnTo>
                  <a:pt x="64" y="135"/>
                </a:lnTo>
                <a:lnTo>
                  <a:pt x="56" y="135"/>
                </a:lnTo>
                <a:lnTo>
                  <a:pt x="48" y="135"/>
                </a:lnTo>
                <a:lnTo>
                  <a:pt x="40" y="135"/>
                </a:lnTo>
                <a:lnTo>
                  <a:pt x="32" y="135"/>
                </a:lnTo>
                <a:lnTo>
                  <a:pt x="24" y="127"/>
                </a:lnTo>
                <a:lnTo>
                  <a:pt x="16" y="119"/>
                </a:lnTo>
                <a:lnTo>
                  <a:pt x="8" y="103"/>
                </a:lnTo>
                <a:lnTo>
                  <a:pt x="0" y="103"/>
                </a:lnTo>
                <a:lnTo>
                  <a:pt x="0" y="95"/>
                </a:lnTo>
                <a:lnTo>
                  <a:pt x="0" y="95"/>
                </a:lnTo>
                <a:lnTo>
                  <a:pt x="0" y="95"/>
                </a:lnTo>
                <a:lnTo>
                  <a:pt x="16" y="95"/>
                </a:lnTo>
                <a:lnTo>
                  <a:pt x="32" y="87"/>
                </a:lnTo>
                <a:lnTo>
                  <a:pt x="56" y="87"/>
                </a:lnTo>
                <a:lnTo>
                  <a:pt x="88" y="87"/>
                </a:lnTo>
                <a:lnTo>
                  <a:pt x="119" y="87"/>
                </a:lnTo>
                <a:lnTo>
                  <a:pt x="151" y="79"/>
                </a:lnTo>
                <a:lnTo>
                  <a:pt x="191" y="71"/>
                </a:lnTo>
                <a:lnTo>
                  <a:pt x="231" y="63"/>
                </a:lnTo>
                <a:lnTo>
                  <a:pt x="271" y="63"/>
                </a:lnTo>
                <a:lnTo>
                  <a:pt x="318" y="55"/>
                </a:lnTo>
                <a:lnTo>
                  <a:pt x="358" y="47"/>
                </a:lnTo>
                <a:lnTo>
                  <a:pt x="462" y="32"/>
                </a:lnTo>
                <a:lnTo>
                  <a:pt x="557" y="16"/>
                </a:lnTo>
                <a:lnTo>
                  <a:pt x="581" y="8"/>
                </a:lnTo>
                <a:lnTo>
                  <a:pt x="605" y="8"/>
                </a:lnTo>
                <a:lnTo>
                  <a:pt x="621" y="0"/>
                </a:lnTo>
                <a:lnTo>
                  <a:pt x="637" y="0"/>
                </a:lnTo>
                <a:lnTo>
                  <a:pt x="653" y="0"/>
                </a:lnTo>
                <a:lnTo>
                  <a:pt x="661" y="0"/>
                </a:lnTo>
                <a:lnTo>
                  <a:pt x="676" y="0"/>
                </a:lnTo>
                <a:lnTo>
                  <a:pt x="676" y="0"/>
                </a:lnTo>
                <a:lnTo>
                  <a:pt x="700" y="8"/>
                </a:lnTo>
                <a:lnTo>
                  <a:pt x="724" y="16"/>
                </a:lnTo>
                <a:lnTo>
                  <a:pt x="740" y="24"/>
                </a:lnTo>
                <a:lnTo>
                  <a:pt x="748" y="32"/>
                </a:lnTo>
                <a:lnTo>
                  <a:pt x="748" y="40"/>
                </a:lnTo>
                <a:lnTo>
                  <a:pt x="756" y="47"/>
                </a:lnTo>
                <a:lnTo>
                  <a:pt x="756" y="55"/>
                </a:lnTo>
                <a:lnTo>
                  <a:pt x="748" y="55"/>
                </a:lnTo>
                <a:lnTo>
                  <a:pt x="740" y="63"/>
                </a:lnTo>
                <a:lnTo>
                  <a:pt x="732" y="63"/>
                </a:lnTo>
                <a:lnTo>
                  <a:pt x="732" y="63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reeform 22"/>
          <p:cNvSpPr/>
          <p:nvPr/>
        </p:nvSpPr>
        <p:spPr bwMode="auto">
          <a:xfrm>
            <a:off x="5607685" y="3097213"/>
            <a:ext cx="631825" cy="176213"/>
          </a:xfrm>
          <a:custGeom>
            <a:avLst/>
            <a:gdLst>
              <a:gd name="connsiteX0" fmla="*/ 9242 w 10000"/>
              <a:gd name="connsiteY0" fmla="*/ 3347 h 10000"/>
              <a:gd name="connsiteX1" fmla="*/ 9052 w 10000"/>
              <a:gd name="connsiteY1" fmla="*/ 3682 h 10000"/>
              <a:gd name="connsiteX2" fmla="*/ 8673 w 10000"/>
              <a:gd name="connsiteY2" fmla="*/ 4017 h 10000"/>
              <a:gd name="connsiteX3" fmla="*/ 8294 w 10000"/>
              <a:gd name="connsiteY3" fmla="*/ 4310 h 10000"/>
              <a:gd name="connsiteX4" fmla="*/ 7725 w 10000"/>
              <a:gd name="connsiteY4" fmla="*/ 5314 h 10000"/>
              <a:gd name="connsiteX5" fmla="*/ 7180 w 10000"/>
              <a:gd name="connsiteY5" fmla="*/ 5983 h 10000"/>
              <a:gd name="connsiteX6" fmla="*/ 6611 w 10000"/>
              <a:gd name="connsiteY6" fmla="*/ 6987 h 10000"/>
              <a:gd name="connsiteX7" fmla="*/ 5095 w 10000"/>
              <a:gd name="connsiteY7" fmla="*/ 10000 h 10000"/>
              <a:gd name="connsiteX8" fmla="*/ 4716 w 10000"/>
              <a:gd name="connsiteY8" fmla="*/ 8996 h 10000"/>
              <a:gd name="connsiteX9" fmla="*/ 5284 w 10000"/>
              <a:gd name="connsiteY9" fmla="*/ 7657 h 10000"/>
              <a:gd name="connsiteX10" fmla="*/ 5853 w 10000"/>
              <a:gd name="connsiteY10" fmla="*/ 6318 h 10000"/>
              <a:gd name="connsiteX11" fmla="*/ 6232 w 10000"/>
              <a:gd name="connsiteY11" fmla="*/ 5314 h 10000"/>
              <a:gd name="connsiteX12" fmla="*/ 6611 w 10000"/>
              <a:gd name="connsiteY12" fmla="*/ 4310 h 10000"/>
              <a:gd name="connsiteX13" fmla="*/ 6991 w 10000"/>
              <a:gd name="connsiteY13" fmla="*/ 3682 h 10000"/>
              <a:gd name="connsiteX14" fmla="*/ 7180 w 10000"/>
              <a:gd name="connsiteY14" fmla="*/ 3013 h 10000"/>
              <a:gd name="connsiteX15" fmla="*/ 7180 w 10000"/>
              <a:gd name="connsiteY15" fmla="*/ 2678 h 10000"/>
              <a:gd name="connsiteX16" fmla="*/ 7180 w 10000"/>
              <a:gd name="connsiteY16" fmla="*/ 2678 h 10000"/>
              <a:gd name="connsiteX17" fmla="*/ 6991 w 10000"/>
              <a:gd name="connsiteY17" fmla="*/ 2343 h 10000"/>
              <a:gd name="connsiteX18" fmla="*/ 6801 w 10000"/>
              <a:gd name="connsiteY18" fmla="*/ 2343 h 10000"/>
              <a:gd name="connsiteX19" fmla="*/ 6611 w 10000"/>
              <a:gd name="connsiteY19" fmla="*/ 2343 h 10000"/>
              <a:gd name="connsiteX20" fmla="*/ 6422 w 10000"/>
              <a:gd name="connsiteY20" fmla="*/ 2678 h 10000"/>
              <a:gd name="connsiteX21" fmla="*/ 6232 w 10000"/>
              <a:gd name="connsiteY21" fmla="*/ 2678 h 10000"/>
              <a:gd name="connsiteX22" fmla="*/ 5853 w 10000"/>
              <a:gd name="connsiteY22" fmla="*/ 2678 h 10000"/>
              <a:gd name="connsiteX23" fmla="*/ 5474 w 10000"/>
              <a:gd name="connsiteY23" fmla="*/ 3013 h 10000"/>
              <a:gd name="connsiteX24" fmla="*/ 5095 w 10000"/>
              <a:gd name="connsiteY24" fmla="*/ 3013 h 10000"/>
              <a:gd name="connsiteX25" fmla="*/ 4526 w 10000"/>
              <a:gd name="connsiteY25" fmla="*/ 3347 h 10000"/>
              <a:gd name="connsiteX26" fmla="*/ 3957 w 10000"/>
              <a:gd name="connsiteY26" fmla="*/ 3682 h 10000"/>
              <a:gd name="connsiteX27" fmla="*/ 3389 w 10000"/>
              <a:gd name="connsiteY27" fmla="*/ 4017 h 10000"/>
              <a:gd name="connsiteX28" fmla="*/ 2820 w 10000"/>
              <a:gd name="connsiteY28" fmla="*/ 4017 h 10000"/>
              <a:gd name="connsiteX29" fmla="*/ 2464 w 10000"/>
              <a:gd name="connsiteY29" fmla="*/ 4310 h 10000"/>
              <a:gd name="connsiteX30" fmla="*/ 2085 w 10000"/>
              <a:gd name="connsiteY30" fmla="*/ 4310 h 10000"/>
              <a:gd name="connsiteX31" fmla="*/ 1706 w 10000"/>
              <a:gd name="connsiteY31" fmla="*/ 4644 h 10000"/>
              <a:gd name="connsiteX32" fmla="*/ 1517 w 10000"/>
              <a:gd name="connsiteY32" fmla="*/ 4644 h 10000"/>
              <a:gd name="connsiteX33" fmla="*/ 1327 w 10000"/>
              <a:gd name="connsiteY33" fmla="*/ 4644 h 10000"/>
              <a:gd name="connsiteX34" fmla="*/ 1327 w 10000"/>
              <a:gd name="connsiteY34" fmla="*/ 4644 h 10000"/>
              <a:gd name="connsiteX35" fmla="*/ 1137 w 10000"/>
              <a:gd name="connsiteY35" fmla="*/ 4644 h 10000"/>
              <a:gd name="connsiteX36" fmla="*/ 948 w 10000"/>
              <a:gd name="connsiteY36" fmla="*/ 4644 h 10000"/>
              <a:gd name="connsiteX37" fmla="*/ 758 w 10000"/>
              <a:gd name="connsiteY37" fmla="*/ 4310 h 10000"/>
              <a:gd name="connsiteX38" fmla="*/ 569 w 10000"/>
              <a:gd name="connsiteY38" fmla="*/ 4017 h 10000"/>
              <a:gd name="connsiteX39" fmla="*/ 379 w 10000"/>
              <a:gd name="connsiteY39" fmla="*/ 3682 h 10000"/>
              <a:gd name="connsiteX40" fmla="*/ 190 w 10000"/>
              <a:gd name="connsiteY40" fmla="*/ 3347 h 10000"/>
              <a:gd name="connsiteX41" fmla="*/ 0 w 10000"/>
              <a:gd name="connsiteY41" fmla="*/ 3013 h 10000"/>
              <a:gd name="connsiteX42" fmla="*/ 0 w 10000"/>
              <a:gd name="connsiteY42" fmla="*/ 3013 h 10000"/>
              <a:gd name="connsiteX43" fmla="*/ 948 w 10000"/>
              <a:gd name="connsiteY43" fmla="*/ 2678 h 10000"/>
              <a:gd name="connsiteX44" fmla="*/ 1896 w 10000"/>
              <a:gd name="connsiteY44" fmla="*/ 2678 h 10000"/>
              <a:gd name="connsiteX45" fmla="*/ 2464 w 10000"/>
              <a:gd name="connsiteY45" fmla="*/ 2343 h 10000"/>
              <a:gd name="connsiteX46" fmla="*/ 3009 w 10000"/>
              <a:gd name="connsiteY46" fmla="*/ 2343 h 10000"/>
              <a:gd name="connsiteX47" fmla="*/ 3957 w 10000"/>
              <a:gd name="connsiteY47" fmla="*/ 2008 h 10000"/>
              <a:gd name="connsiteX48" fmla="*/ 4905 w 10000"/>
              <a:gd name="connsiteY48" fmla="*/ 1674 h 10000"/>
              <a:gd name="connsiteX49" fmla="*/ 5284 w 10000"/>
              <a:gd name="connsiteY49" fmla="*/ 1674 h 10000"/>
              <a:gd name="connsiteX50" fmla="*/ 5664 w 10000"/>
              <a:gd name="connsiteY50" fmla="*/ 1339 h 10000"/>
              <a:gd name="connsiteX51" fmla="*/ 6043 w 10000"/>
              <a:gd name="connsiteY51" fmla="*/ 1339 h 10000"/>
              <a:gd name="connsiteX52" fmla="*/ 6422 w 10000"/>
              <a:gd name="connsiteY52" fmla="*/ 1004 h 10000"/>
              <a:gd name="connsiteX53" fmla="*/ 6611 w 10000"/>
              <a:gd name="connsiteY53" fmla="*/ 1004 h 10000"/>
              <a:gd name="connsiteX54" fmla="*/ 6801 w 10000"/>
              <a:gd name="connsiteY54" fmla="*/ 669 h 10000"/>
              <a:gd name="connsiteX55" fmla="*/ 6991 w 10000"/>
              <a:gd name="connsiteY55" fmla="*/ 669 h 10000"/>
              <a:gd name="connsiteX56" fmla="*/ 7180 w 10000"/>
              <a:gd name="connsiteY56" fmla="*/ 669 h 10000"/>
              <a:gd name="connsiteX57" fmla="*/ 7346 w 10000"/>
              <a:gd name="connsiteY57" fmla="*/ 335 h 10000"/>
              <a:gd name="connsiteX58" fmla="*/ 7725 w 10000"/>
              <a:gd name="connsiteY58" fmla="*/ 0 h 10000"/>
              <a:gd name="connsiteX59" fmla="*/ 7915 w 10000"/>
              <a:gd name="connsiteY59" fmla="*/ 335 h 10000"/>
              <a:gd name="connsiteX60" fmla="*/ 8104 w 10000"/>
              <a:gd name="connsiteY60" fmla="*/ 335 h 10000"/>
              <a:gd name="connsiteX61" fmla="*/ 8483 w 10000"/>
              <a:gd name="connsiteY61" fmla="*/ 669 h 10000"/>
              <a:gd name="connsiteX62" fmla="*/ 8863 w 10000"/>
              <a:gd name="connsiteY62" fmla="*/ 1004 h 10000"/>
              <a:gd name="connsiteX63" fmla="*/ 9431 w 10000"/>
              <a:gd name="connsiteY63" fmla="*/ 1674 h 10000"/>
              <a:gd name="connsiteX64" fmla="*/ 9621 w 10000"/>
              <a:gd name="connsiteY64" fmla="*/ 2008 h 10000"/>
              <a:gd name="connsiteX65" fmla="*/ 9810 w 10000"/>
              <a:gd name="connsiteY65" fmla="*/ 2343 h 10000"/>
              <a:gd name="connsiteX66" fmla="*/ 10000 w 10000"/>
              <a:gd name="connsiteY66" fmla="*/ 2343 h 10000"/>
              <a:gd name="connsiteX67" fmla="*/ 9810 w 10000"/>
              <a:gd name="connsiteY67" fmla="*/ 2678 h 10000"/>
              <a:gd name="connsiteX68" fmla="*/ 9810 w 10000"/>
              <a:gd name="connsiteY68" fmla="*/ 3013 h 10000"/>
              <a:gd name="connsiteX69" fmla="*/ 9431 w 10000"/>
              <a:gd name="connsiteY69" fmla="*/ 3013 h 10000"/>
              <a:gd name="connsiteX70" fmla="*/ 9242 w 10000"/>
              <a:gd name="connsiteY70" fmla="*/ 3347 h 10000"/>
              <a:gd name="connsiteX71" fmla="*/ 9242 w 10000"/>
              <a:gd name="connsiteY71" fmla="*/ 3347 h 10000"/>
              <a:gd name="connsiteX0-1" fmla="*/ 9242 w 10000"/>
              <a:gd name="connsiteY0-2" fmla="*/ 3347 h 8996"/>
              <a:gd name="connsiteX1-3" fmla="*/ 9052 w 10000"/>
              <a:gd name="connsiteY1-4" fmla="*/ 3682 h 8996"/>
              <a:gd name="connsiteX2-5" fmla="*/ 8673 w 10000"/>
              <a:gd name="connsiteY2-6" fmla="*/ 4017 h 8996"/>
              <a:gd name="connsiteX3-7" fmla="*/ 8294 w 10000"/>
              <a:gd name="connsiteY3-8" fmla="*/ 4310 h 8996"/>
              <a:gd name="connsiteX4-9" fmla="*/ 7725 w 10000"/>
              <a:gd name="connsiteY4-10" fmla="*/ 5314 h 8996"/>
              <a:gd name="connsiteX5-11" fmla="*/ 7180 w 10000"/>
              <a:gd name="connsiteY5-12" fmla="*/ 5983 h 8996"/>
              <a:gd name="connsiteX6-13" fmla="*/ 6611 w 10000"/>
              <a:gd name="connsiteY6-14" fmla="*/ 6987 h 8996"/>
              <a:gd name="connsiteX7-15" fmla="*/ 4716 w 10000"/>
              <a:gd name="connsiteY7-16" fmla="*/ 8996 h 8996"/>
              <a:gd name="connsiteX8-17" fmla="*/ 5284 w 10000"/>
              <a:gd name="connsiteY8-18" fmla="*/ 7657 h 8996"/>
              <a:gd name="connsiteX9-19" fmla="*/ 5853 w 10000"/>
              <a:gd name="connsiteY9-20" fmla="*/ 6318 h 8996"/>
              <a:gd name="connsiteX10-21" fmla="*/ 6232 w 10000"/>
              <a:gd name="connsiteY10-22" fmla="*/ 5314 h 8996"/>
              <a:gd name="connsiteX11-23" fmla="*/ 6611 w 10000"/>
              <a:gd name="connsiteY11-24" fmla="*/ 4310 h 8996"/>
              <a:gd name="connsiteX12-25" fmla="*/ 6991 w 10000"/>
              <a:gd name="connsiteY12-26" fmla="*/ 3682 h 8996"/>
              <a:gd name="connsiteX13-27" fmla="*/ 7180 w 10000"/>
              <a:gd name="connsiteY13-28" fmla="*/ 3013 h 8996"/>
              <a:gd name="connsiteX14-29" fmla="*/ 7180 w 10000"/>
              <a:gd name="connsiteY14-30" fmla="*/ 2678 h 8996"/>
              <a:gd name="connsiteX15-31" fmla="*/ 7180 w 10000"/>
              <a:gd name="connsiteY15-32" fmla="*/ 2678 h 8996"/>
              <a:gd name="connsiteX16-33" fmla="*/ 6991 w 10000"/>
              <a:gd name="connsiteY16-34" fmla="*/ 2343 h 8996"/>
              <a:gd name="connsiteX17-35" fmla="*/ 6801 w 10000"/>
              <a:gd name="connsiteY17-36" fmla="*/ 2343 h 8996"/>
              <a:gd name="connsiteX18-37" fmla="*/ 6611 w 10000"/>
              <a:gd name="connsiteY18-38" fmla="*/ 2343 h 8996"/>
              <a:gd name="connsiteX19-39" fmla="*/ 6422 w 10000"/>
              <a:gd name="connsiteY19-40" fmla="*/ 2678 h 8996"/>
              <a:gd name="connsiteX20-41" fmla="*/ 6232 w 10000"/>
              <a:gd name="connsiteY20-42" fmla="*/ 2678 h 8996"/>
              <a:gd name="connsiteX21-43" fmla="*/ 5853 w 10000"/>
              <a:gd name="connsiteY21-44" fmla="*/ 2678 h 8996"/>
              <a:gd name="connsiteX22-45" fmla="*/ 5474 w 10000"/>
              <a:gd name="connsiteY22-46" fmla="*/ 3013 h 8996"/>
              <a:gd name="connsiteX23-47" fmla="*/ 5095 w 10000"/>
              <a:gd name="connsiteY23-48" fmla="*/ 3013 h 8996"/>
              <a:gd name="connsiteX24-49" fmla="*/ 4526 w 10000"/>
              <a:gd name="connsiteY24-50" fmla="*/ 3347 h 8996"/>
              <a:gd name="connsiteX25-51" fmla="*/ 3957 w 10000"/>
              <a:gd name="connsiteY25-52" fmla="*/ 3682 h 8996"/>
              <a:gd name="connsiteX26-53" fmla="*/ 3389 w 10000"/>
              <a:gd name="connsiteY26-54" fmla="*/ 4017 h 8996"/>
              <a:gd name="connsiteX27-55" fmla="*/ 2820 w 10000"/>
              <a:gd name="connsiteY27-56" fmla="*/ 4017 h 8996"/>
              <a:gd name="connsiteX28-57" fmla="*/ 2464 w 10000"/>
              <a:gd name="connsiteY28-58" fmla="*/ 4310 h 8996"/>
              <a:gd name="connsiteX29-59" fmla="*/ 2085 w 10000"/>
              <a:gd name="connsiteY29-60" fmla="*/ 4310 h 8996"/>
              <a:gd name="connsiteX30-61" fmla="*/ 1706 w 10000"/>
              <a:gd name="connsiteY30-62" fmla="*/ 4644 h 8996"/>
              <a:gd name="connsiteX31-63" fmla="*/ 1517 w 10000"/>
              <a:gd name="connsiteY31-64" fmla="*/ 4644 h 8996"/>
              <a:gd name="connsiteX32-65" fmla="*/ 1327 w 10000"/>
              <a:gd name="connsiteY32-66" fmla="*/ 4644 h 8996"/>
              <a:gd name="connsiteX33-67" fmla="*/ 1327 w 10000"/>
              <a:gd name="connsiteY33-68" fmla="*/ 4644 h 8996"/>
              <a:gd name="connsiteX34-69" fmla="*/ 1137 w 10000"/>
              <a:gd name="connsiteY34-70" fmla="*/ 4644 h 8996"/>
              <a:gd name="connsiteX35-71" fmla="*/ 948 w 10000"/>
              <a:gd name="connsiteY35-72" fmla="*/ 4644 h 8996"/>
              <a:gd name="connsiteX36-73" fmla="*/ 758 w 10000"/>
              <a:gd name="connsiteY36-74" fmla="*/ 4310 h 8996"/>
              <a:gd name="connsiteX37-75" fmla="*/ 569 w 10000"/>
              <a:gd name="connsiteY37-76" fmla="*/ 4017 h 8996"/>
              <a:gd name="connsiteX38-77" fmla="*/ 379 w 10000"/>
              <a:gd name="connsiteY38-78" fmla="*/ 3682 h 8996"/>
              <a:gd name="connsiteX39-79" fmla="*/ 190 w 10000"/>
              <a:gd name="connsiteY39-80" fmla="*/ 3347 h 8996"/>
              <a:gd name="connsiteX40-81" fmla="*/ 0 w 10000"/>
              <a:gd name="connsiteY40-82" fmla="*/ 3013 h 8996"/>
              <a:gd name="connsiteX41-83" fmla="*/ 0 w 10000"/>
              <a:gd name="connsiteY41-84" fmla="*/ 3013 h 8996"/>
              <a:gd name="connsiteX42-85" fmla="*/ 948 w 10000"/>
              <a:gd name="connsiteY42-86" fmla="*/ 2678 h 8996"/>
              <a:gd name="connsiteX43-87" fmla="*/ 1896 w 10000"/>
              <a:gd name="connsiteY43-88" fmla="*/ 2678 h 8996"/>
              <a:gd name="connsiteX44-89" fmla="*/ 2464 w 10000"/>
              <a:gd name="connsiteY44-90" fmla="*/ 2343 h 8996"/>
              <a:gd name="connsiteX45-91" fmla="*/ 3009 w 10000"/>
              <a:gd name="connsiteY45-92" fmla="*/ 2343 h 8996"/>
              <a:gd name="connsiteX46-93" fmla="*/ 3957 w 10000"/>
              <a:gd name="connsiteY46-94" fmla="*/ 2008 h 8996"/>
              <a:gd name="connsiteX47-95" fmla="*/ 4905 w 10000"/>
              <a:gd name="connsiteY47-96" fmla="*/ 1674 h 8996"/>
              <a:gd name="connsiteX48-97" fmla="*/ 5284 w 10000"/>
              <a:gd name="connsiteY48-98" fmla="*/ 1674 h 8996"/>
              <a:gd name="connsiteX49-99" fmla="*/ 5664 w 10000"/>
              <a:gd name="connsiteY49-100" fmla="*/ 1339 h 8996"/>
              <a:gd name="connsiteX50-101" fmla="*/ 6043 w 10000"/>
              <a:gd name="connsiteY50-102" fmla="*/ 1339 h 8996"/>
              <a:gd name="connsiteX51-103" fmla="*/ 6422 w 10000"/>
              <a:gd name="connsiteY51-104" fmla="*/ 1004 h 8996"/>
              <a:gd name="connsiteX52-105" fmla="*/ 6611 w 10000"/>
              <a:gd name="connsiteY52-106" fmla="*/ 1004 h 8996"/>
              <a:gd name="connsiteX53-107" fmla="*/ 6801 w 10000"/>
              <a:gd name="connsiteY53-108" fmla="*/ 669 h 8996"/>
              <a:gd name="connsiteX54-109" fmla="*/ 6991 w 10000"/>
              <a:gd name="connsiteY54-110" fmla="*/ 669 h 8996"/>
              <a:gd name="connsiteX55-111" fmla="*/ 7180 w 10000"/>
              <a:gd name="connsiteY55-112" fmla="*/ 669 h 8996"/>
              <a:gd name="connsiteX56-113" fmla="*/ 7346 w 10000"/>
              <a:gd name="connsiteY56-114" fmla="*/ 335 h 8996"/>
              <a:gd name="connsiteX57-115" fmla="*/ 7725 w 10000"/>
              <a:gd name="connsiteY57-116" fmla="*/ 0 h 8996"/>
              <a:gd name="connsiteX58-117" fmla="*/ 7915 w 10000"/>
              <a:gd name="connsiteY58-118" fmla="*/ 335 h 8996"/>
              <a:gd name="connsiteX59-119" fmla="*/ 8104 w 10000"/>
              <a:gd name="connsiteY59-120" fmla="*/ 335 h 8996"/>
              <a:gd name="connsiteX60-121" fmla="*/ 8483 w 10000"/>
              <a:gd name="connsiteY60-122" fmla="*/ 669 h 8996"/>
              <a:gd name="connsiteX61-123" fmla="*/ 8863 w 10000"/>
              <a:gd name="connsiteY61-124" fmla="*/ 1004 h 8996"/>
              <a:gd name="connsiteX62-125" fmla="*/ 9431 w 10000"/>
              <a:gd name="connsiteY62-126" fmla="*/ 1674 h 8996"/>
              <a:gd name="connsiteX63-127" fmla="*/ 9621 w 10000"/>
              <a:gd name="connsiteY63-128" fmla="*/ 2008 h 8996"/>
              <a:gd name="connsiteX64-129" fmla="*/ 9810 w 10000"/>
              <a:gd name="connsiteY64-130" fmla="*/ 2343 h 8996"/>
              <a:gd name="connsiteX65-131" fmla="*/ 10000 w 10000"/>
              <a:gd name="connsiteY65-132" fmla="*/ 2343 h 8996"/>
              <a:gd name="connsiteX66-133" fmla="*/ 9810 w 10000"/>
              <a:gd name="connsiteY66-134" fmla="*/ 2678 h 8996"/>
              <a:gd name="connsiteX67-135" fmla="*/ 9810 w 10000"/>
              <a:gd name="connsiteY67-136" fmla="*/ 3013 h 8996"/>
              <a:gd name="connsiteX68-137" fmla="*/ 9431 w 10000"/>
              <a:gd name="connsiteY68-138" fmla="*/ 3013 h 8996"/>
              <a:gd name="connsiteX69-139" fmla="*/ 9242 w 10000"/>
              <a:gd name="connsiteY69-140" fmla="*/ 3347 h 8996"/>
              <a:gd name="connsiteX70-141" fmla="*/ 9242 w 10000"/>
              <a:gd name="connsiteY70-142" fmla="*/ 3347 h 8996"/>
              <a:gd name="connsiteX0-143" fmla="*/ 9242 w 10000"/>
              <a:gd name="connsiteY0-144" fmla="*/ 3721 h 8512"/>
              <a:gd name="connsiteX1-145" fmla="*/ 9052 w 10000"/>
              <a:gd name="connsiteY1-146" fmla="*/ 4093 h 8512"/>
              <a:gd name="connsiteX2-147" fmla="*/ 8673 w 10000"/>
              <a:gd name="connsiteY2-148" fmla="*/ 4465 h 8512"/>
              <a:gd name="connsiteX3-149" fmla="*/ 8294 w 10000"/>
              <a:gd name="connsiteY3-150" fmla="*/ 4791 h 8512"/>
              <a:gd name="connsiteX4-151" fmla="*/ 7725 w 10000"/>
              <a:gd name="connsiteY4-152" fmla="*/ 5907 h 8512"/>
              <a:gd name="connsiteX5-153" fmla="*/ 7180 w 10000"/>
              <a:gd name="connsiteY5-154" fmla="*/ 6651 h 8512"/>
              <a:gd name="connsiteX6-155" fmla="*/ 6611 w 10000"/>
              <a:gd name="connsiteY6-156" fmla="*/ 7767 h 8512"/>
              <a:gd name="connsiteX7-157" fmla="*/ 5284 w 10000"/>
              <a:gd name="connsiteY7-158" fmla="*/ 8512 h 8512"/>
              <a:gd name="connsiteX8-159" fmla="*/ 5853 w 10000"/>
              <a:gd name="connsiteY8-160" fmla="*/ 7023 h 8512"/>
              <a:gd name="connsiteX9-161" fmla="*/ 6232 w 10000"/>
              <a:gd name="connsiteY9-162" fmla="*/ 5907 h 8512"/>
              <a:gd name="connsiteX10-163" fmla="*/ 6611 w 10000"/>
              <a:gd name="connsiteY10-164" fmla="*/ 4791 h 8512"/>
              <a:gd name="connsiteX11-165" fmla="*/ 6991 w 10000"/>
              <a:gd name="connsiteY11-166" fmla="*/ 4093 h 8512"/>
              <a:gd name="connsiteX12-167" fmla="*/ 7180 w 10000"/>
              <a:gd name="connsiteY12-168" fmla="*/ 3349 h 8512"/>
              <a:gd name="connsiteX13-169" fmla="*/ 7180 w 10000"/>
              <a:gd name="connsiteY13-170" fmla="*/ 2977 h 8512"/>
              <a:gd name="connsiteX14-171" fmla="*/ 7180 w 10000"/>
              <a:gd name="connsiteY14-172" fmla="*/ 2977 h 8512"/>
              <a:gd name="connsiteX15-173" fmla="*/ 6991 w 10000"/>
              <a:gd name="connsiteY15-174" fmla="*/ 2604 h 8512"/>
              <a:gd name="connsiteX16-175" fmla="*/ 6801 w 10000"/>
              <a:gd name="connsiteY16-176" fmla="*/ 2604 h 8512"/>
              <a:gd name="connsiteX17-177" fmla="*/ 6611 w 10000"/>
              <a:gd name="connsiteY17-178" fmla="*/ 2604 h 8512"/>
              <a:gd name="connsiteX18-179" fmla="*/ 6422 w 10000"/>
              <a:gd name="connsiteY18-180" fmla="*/ 2977 h 8512"/>
              <a:gd name="connsiteX19-181" fmla="*/ 6232 w 10000"/>
              <a:gd name="connsiteY19-182" fmla="*/ 2977 h 8512"/>
              <a:gd name="connsiteX20-183" fmla="*/ 5853 w 10000"/>
              <a:gd name="connsiteY20-184" fmla="*/ 2977 h 8512"/>
              <a:gd name="connsiteX21-185" fmla="*/ 5474 w 10000"/>
              <a:gd name="connsiteY21-186" fmla="*/ 3349 h 8512"/>
              <a:gd name="connsiteX22-187" fmla="*/ 5095 w 10000"/>
              <a:gd name="connsiteY22-188" fmla="*/ 3349 h 8512"/>
              <a:gd name="connsiteX23-189" fmla="*/ 4526 w 10000"/>
              <a:gd name="connsiteY23-190" fmla="*/ 3721 h 8512"/>
              <a:gd name="connsiteX24-191" fmla="*/ 3957 w 10000"/>
              <a:gd name="connsiteY24-192" fmla="*/ 4093 h 8512"/>
              <a:gd name="connsiteX25-193" fmla="*/ 3389 w 10000"/>
              <a:gd name="connsiteY25-194" fmla="*/ 4465 h 8512"/>
              <a:gd name="connsiteX26-195" fmla="*/ 2820 w 10000"/>
              <a:gd name="connsiteY26-196" fmla="*/ 4465 h 8512"/>
              <a:gd name="connsiteX27-197" fmla="*/ 2464 w 10000"/>
              <a:gd name="connsiteY27-198" fmla="*/ 4791 h 8512"/>
              <a:gd name="connsiteX28-199" fmla="*/ 2085 w 10000"/>
              <a:gd name="connsiteY28-200" fmla="*/ 4791 h 8512"/>
              <a:gd name="connsiteX29-201" fmla="*/ 1706 w 10000"/>
              <a:gd name="connsiteY29-202" fmla="*/ 5162 h 8512"/>
              <a:gd name="connsiteX30-203" fmla="*/ 1517 w 10000"/>
              <a:gd name="connsiteY30-204" fmla="*/ 5162 h 8512"/>
              <a:gd name="connsiteX31-205" fmla="*/ 1327 w 10000"/>
              <a:gd name="connsiteY31-206" fmla="*/ 5162 h 8512"/>
              <a:gd name="connsiteX32-207" fmla="*/ 1327 w 10000"/>
              <a:gd name="connsiteY32-208" fmla="*/ 5162 h 8512"/>
              <a:gd name="connsiteX33-209" fmla="*/ 1137 w 10000"/>
              <a:gd name="connsiteY33-210" fmla="*/ 5162 h 8512"/>
              <a:gd name="connsiteX34-211" fmla="*/ 948 w 10000"/>
              <a:gd name="connsiteY34-212" fmla="*/ 5162 h 8512"/>
              <a:gd name="connsiteX35-213" fmla="*/ 758 w 10000"/>
              <a:gd name="connsiteY35-214" fmla="*/ 4791 h 8512"/>
              <a:gd name="connsiteX36-215" fmla="*/ 569 w 10000"/>
              <a:gd name="connsiteY36-216" fmla="*/ 4465 h 8512"/>
              <a:gd name="connsiteX37-217" fmla="*/ 379 w 10000"/>
              <a:gd name="connsiteY37-218" fmla="*/ 4093 h 8512"/>
              <a:gd name="connsiteX38-219" fmla="*/ 190 w 10000"/>
              <a:gd name="connsiteY38-220" fmla="*/ 3721 h 8512"/>
              <a:gd name="connsiteX39-221" fmla="*/ 0 w 10000"/>
              <a:gd name="connsiteY39-222" fmla="*/ 3349 h 8512"/>
              <a:gd name="connsiteX40-223" fmla="*/ 0 w 10000"/>
              <a:gd name="connsiteY40-224" fmla="*/ 3349 h 8512"/>
              <a:gd name="connsiteX41-225" fmla="*/ 948 w 10000"/>
              <a:gd name="connsiteY41-226" fmla="*/ 2977 h 8512"/>
              <a:gd name="connsiteX42-227" fmla="*/ 1896 w 10000"/>
              <a:gd name="connsiteY42-228" fmla="*/ 2977 h 8512"/>
              <a:gd name="connsiteX43-229" fmla="*/ 2464 w 10000"/>
              <a:gd name="connsiteY43-230" fmla="*/ 2604 h 8512"/>
              <a:gd name="connsiteX44-231" fmla="*/ 3009 w 10000"/>
              <a:gd name="connsiteY44-232" fmla="*/ 2604 h 8512"/>
              <a:gd name="connsiteX45-233" fmla="*/ 3957 w 10000"/>
              <a:gd name="connsiteY45-234" fmla="*/ 2232 h 8512"/>
              <a:gd name="connsiteX46-235" fmla="*/ 4905 w 10000"/>
              <a:gd name="connsiteY46-236" fmla="*/ 1861 h 8512"/>
              <a:gd name="connsiteX47-237" fmla="*/ 5284 w 10000"/>
              <a:gd name="connsiteY47-238" fmla="*/ 1861 h 8512"/>
              <a:gd name="connsiteX48-239" fmla="*/ 5664 w 10000"/>
              <a:gd name="connsiteY48-240" fmla="*/ 1488 h 8512"/>
              <a:gd name="connsiteX49-241" fmla="*/ 6043 w 10000"/>
              <a:gd name="connsiteY49-242" fmla="*/ 1488 h 8512"/>
              <a:gd name="connsiteX50-243" fmla="*/ 6422 w 10000"/>
              <a:gd name="connsiteY50-244" fmla="*/ 1116 h 8512"/>
              <a:gd name="connsiteX51-245" fmla="*/ 6611 w 10000"/>
              <a:gd name="connsiteY51-246" fmla="*/ 1116 h 8512"/>
              <a:gd name="connsiteX52-247" fmla="*/ 6801 w 10000"/>
              <a:gd name="connsiteY52-248" fmla="*/ 744 h 8512"/>
              <a:gd name="connsiteX53-249" fmla="*/ 6991 w 10000"/>
              <a:gd name="connsiteY53-250" fmla="*/ 744 h 8512"/>
              <a:gd name="connsiteX54-251" fmla="*/ 7180 w 10000"/>
              <a:gd name="connsiteY54-252" fmla="*/ 744 h 8512"/>
              <a:gd name="connsiteX55-253" fmla="*/ 7346 w 10000"/>
              <a:gd name="connsiteY55-254" fmla="*/ 372 h 8512"/>
              <a:gd name="connsiteX56-255" fmla="*/ 7725 w 10000"/>
              <a:gd name="connsiteY56-256" fmla="*/ 0 h 8512"/>
              <a:gd name="connsiteX57-257" fmla="*/ 7915 w 10000"/>
              <a:gd name="connsiteY57-258" fmla="*/ 372 h 8512"/>
              <a:gd name="connsiteX58-259" fmla="*/ 8104 w 10000"/>
              <a:gd name="connsiteY58-260" fmla="*/ 372 h 8512"/>
              <a:gd name="connsiteX59-261" fmla="*/ 8483 w 10000"/>
              <a:gd name="connsiteY59-262" fmla="*/ 744 h 8512"/>
              <a:gd name="connsiteX60-263" fmla="*/ 8863 w 10000"/>
              <a:gd name="connsiteY60-264" fmla="*/ 1116 h 8512"/>
              <a:gd name="connsiteX61-265" fmla="*/ 9431 w 10000"/>
              <a:gd name="connsiteY61-266" fmla="*/ 1861 h 8512"/>
              <a:gd name="connsiteX62-267" fmla="*/ 9621 w 10000"/>
              <a:gd name="connsiteY62-268" fmla="*/ 2232 h 8512"/>
              <a:gd name="connsiteX63-269" fmla="*/ 9810 w 10000"/>
              <a:gd name="connsiteY63-270" fmla="*/ 2604 h 8512"/>
              <a:gd name="connsiteX64-271" fmla="*/ 10000 w 10000"/>
              <a:gd name="connsiteY64-272" fmla="*/ 2604 h 8512"/>
              <a:gd name="connsiteX65-273" fmla="*/ 9810 w 10000"/>
              <a:gd name="connsiteY65-274" fmla="*/ 2977 h 8512"/>
              <a:gd name="connsiteX66-275" fmla="*/ 9810 w 10000"/>
              <a:gd name="connsiteY66-276" fmla="*/ 3349 h 8512"/>
              <a:gd name="connsiteX67-277" fmla="*/ 9431 w 10000"/>
              <a:gd name="connsiteY67-278" fmla="*/ 3349 h 8512"/>
              <a:gd name="connsiteX68-279" fmla="*/ 9242 w 10000"/>
              <a:gd name="connsiteY68-280" fmla="*/ 3721 h 8512"/>
              <a:gd name="connsiteX69-281" fmla="*/ 9242 w 10000"/>
              <a:gd name="connsiteY69-282" fmla="*/ 3721 h 8512"/>
              <a:gd name="connsiteX0-283" fmla="*/ 9242 w 10000"/>
              <a:gd name="connsiteY0-284" fmla="*/ 4371 h 9125"/>
              <a:gd name="connsiteX1-285" fmla="*/ 9052 w 10000"/>
              <a:gd name="connsiteY1-286" fmla="*/ 4809 h 9125"/>
              <a:gd name="connsiteX2-287" fmla="*/ 8673 w 10000"/>
              <a:gd name="connsiteY2-288" fmla="*/ 5246 h 9125"/>
              <a:gd name="connsiteX3-289" fmla="*/ 8294 w 10000"/>
              <a:gd name="connsiteY3-290" fmla="*/ 5629 h 9125"/>
              <a:gd name="connsiteX4-291" fmla="*/ 7725 w 10000"/>
              <a:gd name="connsiteY4-292" fmla="*/ 6940 h 9125"/>
              <a:gd name="connsiteX5-293" fmla="*/ 7180 w 10000"/>
              <a:gd name="connsiteY5-294" fmla="*/ 7814 h 9125"/>
              <a:gd name="connsiteX6-295" fmla="*/ 6611 w 10000"/>
              <a:gd name="connsiteY6-296" fmla="*/ 9125 h 9125"/>
              <a:gd name="connsiteX7-297" fmla="*/ 5853 w 10000"/>
              <a:gd name="connsiteY7-298" fmla="*/ 8251 h 9125"/>
              <a:gd name="connsiteX8-299" fmla="*/ 6232 w 10000"/>
              <a:gd name="connsiteY8-300" fmla="*/ 6940 h 9125"/>
              <a:gd name="connsiteX9-301" fmla="*/ 6611 w 10000"/>
              <a:gd name="connsiteY9-302" fmla="*/ 5629 h 9125"/>
              <a:gd name="connsiteX10-303" fmla="*/ 6991 w 10000"/>
              <a:gd name="connsiteY10-304" fmla="*/ 4809 h 9125"/>
              <a:gd name="connsiteX11-305" fmla="*/ 7180 w 10000"/>
              <a:gd name="connsiteY11-306" fmla="*/ 3934 h 9125"/>
              <a:gd name="connsiteX12-307" fmla="*/ 7180 w 10000"/>
              <a:gd name="connsiteY12-308" fmla="*/ 3497 h 9125"/>
              <a:gd name="connsiteX13-309" fmla="*/ 7180 w 10000"/>
              <a:gd name="connsiteY13-310" fmla="*/ 3497 h 9125"/>
              <a:gd name="connsiteX14-311" fmla="*/ 6991 w 10000"/>
              <a:gd name="connsiteY14-312" fmla="*/ 3059 h 9125"/>
              <a:gd name="connsiteX15-313" fmla="*/ 6801 w 10000"/>
              <a:gd name="connsiteY15-314" fmla="*/ 3059 h 9125"/>
              <a:gd name="connsiteX16-315" fmla="*/ 6611 w 10000"/>
              <a:gd name="connsiteY16-316" fmla="*/ 3059 h 9125"/>
              <a:gd name="connsiteX17-317" fmla="*/ 6422 w 10000"/>
              <a:gd name="connsiteY17-318" fmla="*/ 3497 h 9125"/>
              <a:gd name="connsiteX18-319" fmla="*/ 6232 w 10000"/>
              <a:gd name="connsiteY18-320" fmla="*/ 3497 h 9125"/>
              <a:gd name="connsiteX19-321" fmla="*/ 5853 w 10000"/>
              <a:gd name="connsiteY19-322" fmla="*/ 3497 h 9125"/>
              <a:gd name="connsiteX20-323" fmla="*/ 5474 w 10000"/>
              <a:gd name="connsiteY20-324" fmla="*/ 3934 h 9125"/>
              <a:gd name="connsiteX21-325" fmla="*/ 5095 w 10000"/>
              <a:gd name="connsiteY21-326" fmla="*/ 3934 h 9125"/>
              <a:gd name="connsiteX22-327" fmla="*/ 4526 w 10000"/>
              <a:gd name="connsiteY22-328" fmla="*/ 4371 h 9125"/>
              <a:gd name="connsiteX23-329" fmla="*/ 3957 w 10000"/>
              <a:gd name="connsiteY23-330" fmla="*/ 4809 h 9125"/>
              <a:gd name="connsiteX24-331" fmla="*/ 3389 w 10000"/>
              <a:gd name="connsiteY24-332" fmla="*/ 5246 h 9125"/>
              <a:gd name="connsiteX25-333" fmla="*/ 2820 w 10000"/>
              <a:gd name="connsiteY25-334" fmla="*/ 5246 h 9125"/>
              <a:gd name="connsiteX26-335" fmla="*/ 2464 w 10000"/>
              <a:gd name="connsiteY26-336" fmla="*/ 5629 h 9125"/>
              <a:gd name="connsiteX27-337" fmla="*/ 2085 w 10000"/>
              <a:gd name="connsiteY27-338" fmla="*/ 5629 h 9125"/>
              <a:gd name="connsiteX28-339" fmla="*/ 1706 w 10000"/>
              <a:gd name="connsiteY28-340" fmla="*/ 6064 h 9125"/>
              <a:gd name="connsiteX29-341" fmla="*/ 1517 w 10000"/>
              <a:gd name="connsiteY29-342" fmla="*/ 6064 h 9125"/>
              <a:gd name="connsiteX30-343" fmla="*/ 1327 w 10000"/>
              <a:gd name="connsiteY30-344" fmla="*/ 6064 h 9125"/>
              <a:gd name="connsiteX31-345" fmla="*/ 1327 w 10000"/>
              <a:gd name="connsiteY31-346" fmla="*/ 6064 h 9125"/>
              <a:gd name="connsiteX32-347" fmla="*/ 1137 w 10000"/>
              <a:gd name="connsiteY32-348" fmla="*/ 6064 h 9125"/>
              <a:gd name="connsiteX33-349" fmla="*/ 948 w 10000"/>
              <a:gd name="connsiteY33-350" fmla="*/ 6064 h 9125"/>
              <a:gd name="connsiteX34-351" fmla="*/ 758 w 10000"/>
              <a:gd name="connsiteY34-352" fmla="*/ 5629 h 9125"/>
              <a:gd name="connsiteX35-353" fmla="*/ 569 w 10000"/>
              <a:gd name="connsiteY35-354" fmla="*/ 5246 h 9125"/>
              <a:gd name="connsiteX36-355" fmla="*/ 379 w 10000"/>
              <a:gd name="connsiteY36-356" fmla="*/ 4809 h 9125"/>
              <a:gd name="connsiteX37-357" fmla="*/ 190 w 10000"/>
              <a:gd name="connsiteY37-358" fmla="*/ 4371 h 9125"/>
              <a:gd name="connsiteX38-359" fmla="*/ 0 w 10000"/>
              <a:gd name="connsiteY38-360" fmla="*/ 3934 h 9125"/>
              <a:gd name="connsiteX39-361" fmla="*/ 0 w 10000"/>
              <a:gd name="connsiteY39-362" fmla="*/ 3934 h 9125"/>
              <a:gd name="connsiteX40-363" fmla="*/ 948 w 10000"/>
              <a:gd name="connsiteY40-364" fmla="*/ 3497 h 9125"/>
              <a:gd name="connsiteX41-365" fmla="*/ 1896 w 10000"/>
              <a:gd name="connsiteY41-366" fmla="*/ 3497 h 9125"/>
              <a:gd name="connsiteX42-367" fmla="*/ 2464 w 10000"/>
              <a:gd name="connsiteY42-368" fmla="*/ 3059 h 9125"/>
              <a:gd name="connsiteX43-369" fmla="*/ 3009 w 10000"/>
              <a:gd name="connsiteY43-370" fmla="*/ 3059 h 9125"/>
              <a:gd name="connsiteX44-371" fmla="*/ 3957 w 10000"/>
              <a:gd name="connsiteY44-372" fmla="*/ 2622 h 9125"/>
              <a:gd name="connsiteX45-373" fmla="*/ 4905 w 10000"/>
              <a:gd name="connsiteY45-374" fmla="*/ 2186 h 9125"/>
              <a:gd name="connsiteX46-375" fmla="*/ 5284 w 10000"/>
              <a:gd name="connsiteY46-376" fmla="*/ 2186 h 9125"/>
              <a:gd name="connsiteX47-377" fmla="*/ 5664 w 10000"/>
              <a:gd name="connsiteY47-378" fmla="*/ 1748 h 9125"/>
              <a:gd name="connsiteX48-379" fmla="*/ 6043 w 10000"/>
              <a:gd name="connsiteY48-380" fmla="*/ 1748 h 9125"/>
              <a:gd name="connsiteX49-381" fmla="*/ 6422 w 10000"/>
              <a:gd name="connsiteY49-382" fmla="*/ 1311 h 9125"/>
              <a:gd name="connsiteX50-383" fmla="*/ 6611 w 10000"/>
              <a:gd name="connsiteY50-384" fmla="*/ 1311 h 9125"/>
              <a:gd name="connsiteX51-385" fmla="*/ 6801 w 10000"/>
              <a:gd name="connsiteY51-386" fmla="*/ 874 h 9125"/>
              <a:gd name="connsiteX52-387" fmla="*/ 6991 w 10000"/>
              <a:gd name="connsiteY52-388" fmla="*/ 874 h 9125"/>
              <a:gd name="connsiteX53-389" fmla="*/ 7180 w 10000"/>
              <a:gd name="connsiteY53-390" fmla="*/ 874 h 9125"/>
              <a:gd name="connsiteX54-391" fmla="*/ 7346 w 10000"/>
              <a:gd name="connsiteY54-392" fmla="*/ 437 h 9125"/>
              <a:gd name="connsiteX55-393" fmla="*/ 7725 w 10000"/>
              <a:gd name="connsiteY55-394" fmla="*/ 0 h 9125"/>
              <a:gd name="connsiteX56-395" fmla="*/ 7915 w 10000"/>
              <a:gd name="connsiteY56-396" fmla="*/ 437 h 9125"/>
              <a:gd name="connsiteX57-397" fmla="*/ 8104 w 10000"/>
              <a:gd name="connsiteY57-398" fmla="*/ 437 h 9125"/>
              <a:gd name="connsiteX58-399" fmla="*/ 8483 w 10000"/>
              <a:gd name="connsiteY58-400" fmla="*/ 874 h 9125"/>
              <a:gd name="connsiteX59-401" fmla="*/ 8863 w 10000"/>
              <a:gd name="connsiteY59-402" fmla="*/ 1311 h 9125"/>
              <a:gd name="connsiteX60-403" fmla="*/ 9431 w 10000"/>
              <a:gd name="connsiteY60-404" fmla="*/ 2186 h 9125"/>
              <a:gd name="connsiteX61-405" fmla="*/ 9621 w 10000"/>
              <a:gd name="connsiteY61-406" fmla="*/ 2622 h 9125"/>
              <a:gd name="connsiteX62-407" fmla="*/ 9810 w 10000"/>
              <a:gd name="connsiteY62-408" fmla="*/ 3059 h 9125"/>
              <a:gd name="connsiteX63-409" fmla="*/ 10000 w 10000"/>
              <a:gd name="connsiteY63-410" fmla="*/ 3059 h 9125"/>
              <a:gd name="connsiteX64-411" fmla="*/ 9810 w 10000"/>
              <a:gd name="connsiteY64-412" fmla="*/ 3497 h 9125"/>
              <a:gd name="connsiteX65-413" fmla="*/ 9810 w 10000"/>
              <a:gd name="connsiteY65-414" fmla="*/ 3934 h 9125"/>
              <a:gd name="connsiteX66-415" fmla="*/ 9431 w 10000"/>
              <a:gd name="connsiteY66-416" fmla="*/ 3934 h 9125"/>
              <a:gd name="connsiteX67-417" fmla="*/ 9242 w 10000"/>
              <a:gd name="connsiteY67-418" fmla="*/ 4371 h 9125"/>
              <a:gd name="connsiteX68-419" fmla="*/ 9242 w 10000"/>
              <a:gd name="connsiteY68-420" fmla="*/ 4371 h 9125"/>
              <a:gd name="connsiteX0-421" fmla="*/ 9242 w 10000"/>
              <a:gd name="connsiteY0-422" fmla="*/ 4790 h 9042"/>
              <a:gd name="connsiteX1-423" fmla="*/ 9052 w 10000"/>
              <a:gd name="connsiteY1-424" fmla="*/ 5270 h 9042"/>
              <a:gd name="connsiteX2-425" fmla="*/ 8673 w 10000"/>
              <a:gd name="connsiteY2-426" fmla="*/ 5749 h 9042"/>
              <a:gd name="connsiteX3-427" fmla="*/ 8294 w 10000"/>
              <a:gd name="connsiteY3-428" fmla="*/ 6169 h 9042"/>
              <a:gd name="connsiteX4-429" fmla="*/ 7725 w 10000"/>
              <a:gd name="connsiteY4-430" fmla="*/ 7605 h 9042"/>
              <a:gd name="connsiteX5-431" fmla="*/ 7180 w 10000"/>
              <a:gd name="connsiteY5-432" fmla="*/ 8563 h 9042"/>
              <a:gd name="connsiteX6-433" fmla="*/ 5853 w 10000"/>
              <a:gd name="connsiteY6-434" fmla="*/ 9042 h 9042"/>
              <a:gd name="connsiteX7-435" fmla="*/ 6232 w 10000"/>
              <a:gd name="connsiteY7-436" fmla="*/ 7605 h 9042"/>
              <a:gd name="connsiteX8-437" fmla="*/ 6611 w 10000"/>
              <a:gd name="connsiteY8-438" fmla="*/ 6169 h 9042"/>
              <a:gd name="connsiteX9-439" fmla="*/ 6991 w 10000"/>
              <a:gd name="connsiteY9-440" fmla="*/ 5270 h 9042"/>
              <a:gd name="connsiteX10-441" fmla="*/ 7180 w 10000"/>
              <a:gd name="connsiteY10-442" fmla="*/ 4311 h 9042"/>
              <a:gd name="connsiteX11-443" fmla="*/ 7180 w 10000"/>
              <a:gd name="connsiteY11-444" fmla="*/ 3832 h 9042"/>
              <a:gd name="connsiteX12-445" fmla="*/ 7180 w 10000"/>
              <a:gd name="connsiteY12-446" fmla="*/ 3832 h 9042"/>
              <a:gd name="connsiteX13-447" fmla="*/ 6991 w 10000"/>
              <a:gd name="connsiteY13-448" fmla="*/ 3352 h 9042"/>
              <a:gd name="connsiteX14-449" fmla="*/ 6801 w 10000"/>
              <a:gd name="connsiteY14-450" fmla="*/ 3352 h 9042"/>
              <a:gd name="connsiteX15-451" fmla="*/ 6611 w 10000"/>
              <a:gd name="connsiteY15-452" fmla="*/ 3352 h 9042"/>
              <a:gd name="connsiteX16-453" fmla="*/ 6422 w 10000"/>
              <a:gd name="connsiteY16-454" fmla="*/ 3832 h 9042"/>
              <a:gd name="connsiteX17-455" fmla="*/ 6232 w 10000"/>
              <a:gd name="connsiteY17-456" fmla="*/ 3832 h 9042"/>
              <a:gd name="connsiteX18-457" fmla="*/ 5853 w 10000"/>
              <a:gd name="connsiteY18-458" fmla="*/ 3832 h 9042"/>
              <a:gd name="connsiteX19-459" fmla="*/ 5474 w 10000"/>
              <a:gd name="connsiteY19-460" fmla="*/ 4311 h 9042"/>
              <a:gd name="connsiteX20-461" fmla="*/ 5095 w 10000"/>
              <a:gd name="connsiteY20-462" fmla="*/ 4311 h 9042"/>
              <a:gd name="connsiteX21-463" fmla="*/ 4526 w 10000"/>
              <a:gd name="connsiteY21-464" fmla="*/ 4790 h 9042"/>
              <a:gd name="connsiteX22-465" fmla="*/ 3957 w 10000"/>
              <a:gd name="connsiteY22-466" fmla="*/ 5270 h 9042"/>
              <a:gd name="connsiteX23-467" fmla="*/ 3389 w 10000"/>
              <a:gd name="connsiteY23-468" fmla="*/ 5749 h 9042"/>
              <a:gd name="connsiteX24-469" fmla="*/ 2820 w 10000"/>
              <a:gd name="connsiteY24-470" fmla="*/ 5749 h 9042"/>
              <a:gd name="connsiteX25-471" fmla="*/ 2464 w 10000"/>
              <a:gd name="connsiteY25-472" fmla="*/ 6169 h 9042"/>
              <a:gd name="connsiteX26-473" fmla="*/ 2085 w 10000"/>
              <a:gd name="connsiteY26-474" fmla="*/ 6169 h 9042"/>
              <a:gd name="connsiteX27-475" fmla="*/ 1706 w 10000"/>
              <a:gd name="connsiteY27-476" fmla="*/ 6645 h 9042"/>
              <a:gd name="connsiteX28-477" fmla="*/ 1517 w 10000"/>
              <a:gd name="connsiteY28-478" fmla="*/ 6645 h 9042"/>
              <a:gd name="connsiteX29-479" fmla="*/ 1327 w 10000"/>
              <a:gd name="connsiteY29-480" fmla="*/ 6645 h 9042"/>
              <a:gd name="connsiteX30-481" fmla="*/ 1327 w 10000"/>
              <a:gd name="connsiteY30-482" fmla="*/ 6645 h 9042"/>
              <a:gd name="connsiteX31-483" fmla="*/ 1137 w 10000"/>
              <a:gd name="connsiteY31-484" fmla="*/ 6645 h 9042"/>
              <a:gd name="connsiteX32-485" fmla="*/ 948 w 10000"/>
              <a:gd name="connsiteY32-486" fmla="*/ 6645 h 9042"/>
              <a:gd name="connsiteX33-487" fmla="*/ 758 w 10000"/>
              <a:gd name="connsiteY33-488" fmla="*/ 6169 h 9042"/>
              <a:gd name="connsiteX34-489" fmla="*/ 569 w 10000"/>
              <a:gd name="connsiteY34-490" fmla="*/ 5749 h 9042"/>
              <a:gd name="connsiteX35-491" fmla="*/ 379 w 10000"/>
              <a:gd name="connsiteY35-492" fmla="*/ 5270 h 9042"/>
              <a:gd name="connsiteX36-493" fmla="*/ 190 w 10000"/>
              <a:gd name="connsiteY36-494" fmla="*/ 4790 h 9042"/>
              <a:gd name="connsiteX37-495" fmla="*/ 0 w 10000"/>
              <a:gd name="connsiteY37-496" fmla="*/ 4311 h 9042"/>
              <a:gd name="connsiteX38-497" fmla="*/ 0 w 10000"/>
              <a:gd name="connsiteY38-498" fmla="*/ 4311 h 9042"/>
              <a:gd name="connsiteX39-499" fmla="*/ 948 w 10000"/>
              <a:gd name="connsiteY39-500" fmla="*/ 3832 h 9042"/>
              <a:gd name="connsiteX40-501" fmla="*/ 1896 w 10000"/>
              <a:gd name="connsiteY40-502" fmla="*/ 3832 h 9042"/>
              <a:gd name="connsiteX41-503" fmla="*/ 2464 w 10000"/>
              <a:gd name="connsiteY41-504" fmla="*/ 3352 h 9042"/>
              <a:gd name="connsiteX42-505" fmla="*/ 3009 w 10000"/>
              <a:gd name="connsiteY42-506" fmla="*/ 3352 h 9042"/>
              <a:gd name="connsiteX43-507" fmla="*/ 3957 w 10000"/>
              <a:gd name="connsiteY43-508" fmla="*/ 2873 h 9042"/>
              <a:gd name="connsiteX44-509" fmla="*/ 4905 w 10000"/>
              <a:gd name="connsiteY44-510" fmla="*/ 2396 h 9042"/>
              <a:gd name="connsiteX45-511" fmla="*/ 5284 w 10000"/>
              <a:gd name="connsiteY45-512" fmla="*/ 2396 h 9042"/>
              <a:gd name="connsiteX46-513" fmla="*/ 5664 w 10000"/>
              <a:gd name="connsiteY46-514" fmla="*/ 1916 h 9042"/>
              <a:gd name="connsiteX47-515" fmla="*/ 6043 w 10000"/>
              <a:gd name="connsiteY47-516" fmla="*/ 1916 h 9042"/>
              <a:gd name="connsiteX48-517" fmla="*/ 6422 w 10000"/>
              <a:gd name="connsiteY48-518" fmla="*/ 1437 h 9042"/>
              <a:gd name="connsiteX49-519" fmla="*/ 6611 w 10000"/>
              <a:gd name="connsiteY49-520" fmla="*/ 1437 h 9042"/>
              <a:gd name="connsiteX50-521" fmla="*/ 6801 w 10000"/>
              <a:gd name="connsiteY50-522" fmla="*/ 958 h 9042"/>
              <a:gd name="connsiteX51-523" fmla="*/ 6991 w 10000"/>
              <a:gd name="connsiteY51-524" fmla="*/ 958 h 9042"/>
              <a:gd name="connsiteX52-525" fmla="*/ 7180 w 10000"/>
              <a:gd name="connsiteY52-526" fmla="*/ 958 h 9042"/>
              <a:gd name="connsiteX53-527" fmla="*/ 7346 w 10000"/>
              <a:gd name="connsiteY53-528" fmla="*/ 479 h 9042"/>
              <a:gd name="connsiteX54-529" fmla="*/ 7725 w 10000"/>
              <a:gd name="connsiteY54-530" fmla="*/ 0 h 9042"/>
              <a:gd name="connsiteX55-531" fmla="*/ 7915 w 10000"/>
              <a:gd name="connsiteY55-532" fmla="*/ 479 h 9042"/>
              <a:gd name="connsiteX56-533" fmla="*/ 8104 w 10000"/>
              <a:gd name="connsiteY56-534" fmla="*/ 479 h 9042"/>
              <a:gd name="connsiteX57-535" fmla="*/ 8483 w 10000"/>
              <a:gd name="connsiteY57-536" fmla="*/ 958 h 9042"/>
              <a:gd name="connsiteX58-537" fmla="*/ 8863 w 10000"/>
              <a:gd name="connsiteY58-538" fmla="*/ 1437 h 9042"/>
              <a:gd name="connsiteX59-539" fmla="*/ 9431 w 10000"/>
              <a:gd name="connsiteY59-540" fmla="*/ 2396 h 9042"/>
              <a:gd name="connsiteX60-541" fmla="*/ 9621 w 10000"/>
              <a:gd name="connsiteY60-542" fmla="*/ 2873 h 9042"/>
              <a:gd name="connsiteX61-543" fmla="*/ 9810 w 10000"/>
              <a:gd name="connsiteY61-544" fmla="*/ 3352 h 9042"/>
              <a:gd name="connsiteX62-545" fmla="*/ 10000 w 10000"/>
              <a:gd name="connsiteY62-546" fmla="*/ 3352 h 9042"/>
              <a:gd name="connsiteX63-547" fmla="*/ 9810 w 10000"/>
              <a:gd name="connsiteY63-548" fmla="*/ 3832 h 9042"/>
              <a:gd name="connsiteX64-549" fmla="*/ 9810 w 10000"/>
              <a:gd name="connsiteY64-550" fmla="*/ 4311 h 9042"/>
              <a:gd name="connsiteX65-551" fmla="*/ 9431 w 10000"/>
              <a:gd name="connsiteY65-552" fmla="*/ 4311 h 9042"/>
              <a:gd name="connsiteX66-553" fmla="*/ 9242 w 10000"/>
              <a:gd name="connsiteY66-554" fmla="*/ 4790 h 9042"/>
              <a:gd name="connsiteX67-555" fmla="*/ 9242 w 10000"/>
              <a:gd name="connsiteY67-556" fmla="*/ 4790 h 9042"/>
              <a:gd name="connsiteX0-557" fmla="*/ 9242 w 10000"/>
              <a:gd name="connsiteY0-558" fmla="*/ 5298 h 9470"/>
              <a:gd name="connsiteX1-559" fmla="*/ 9052 w 10000"/>
              <a:gd name="connsiteY1-560" fmla="*/ 5828 h 9470"/>
              <a:gd name="connsiteX2-561" fmla="*/ 8673 w 10000"/>
              <a:gd name="connsiteY2-562" fmla="*/ 6358 h 9470"/>
              <a:gd name="connsiteX3-563" fmla="*/ 8294 w 10000"/>
              <a:gd name="connsiteY3-564" fmla="*/ 6823 h 9470"/>
              <a:gd name="connsiteX4-565" fmla="*/ 7725 w 10000"/>
              <a:gd name="connsiteY4-566" fmla="*/ 8411 h 9470"/>
              <a:gd name="connsiteX5-567" fmla="*/ 7180 w 10000"/>
              <a:gd name="connsiteY5-568" fmla="*/ 9470 h 9470"/>
              <a:gd name="connsiteX6-569" fmla="*/ 6232 w 10000"/>
              <a:gd name="connsiteY6-570" fmla="*/ 8411 h 9470"/>
              <a:gd name="connsiteX7-571" fmla="*/ 6611 w 10000"/>
              <a:gd name="connsiteY7-572" fmla="*/ 6823 h 9470"/>
              <a:gd name="connsiteX8-573" fmla="*/ 6991 w 10000"/>
              <a:gd name="connsiteY8-574" fmla="*/ 5828 h 9470"/>
              <a:gd name="connsiteX9-575" fmla="*/ 7180 w 10000"/>
              <a:gd name="connsiteY9-576" fmla="*/ 4768 h 9470"/>
              <a:gd name="connsiteX10-577" fmla="*/ 7180 w 10000"/>
              <a:gd name="connsiteY10-578" fmla="*/ 4238 h 9470"/>
              <a:gd name="connsiteX11-579" fmla="*/ 7180 w 10000"/>
              <a:gd name="connsiteY11-580" fmla="*/ 4238 h 9470"/>
              <a:gd name="connsiteX12-581" fmla="*/ 6991 w 10000"/>
              <a:gd name="connsiteY12-582" fmla="*/ 3707 h 9470"/>
              <a:gd name="connsiteX13-583" fmla="*/ 6801 w 10000"/>
              <a:gd name="connsiteY13-584" fmla="*/ 3707 h 9470"/>
              <a:gd name="connsiteX14-585" fmla="*/ 6611 w 10000"/>
              <a:gd name="connsiteY14-586" fmla="*/ 3707 h 9470"/>
              <a:gd name="connsiteX15-587" fmla="*/ 6422 w 10000"/>
              <a:gd name="connsiteY15-588" fmla="*/ 4238 h 9470"/>
              <a:gd name="connsiteX16-589" fmla="*/ 6232 w 10000"/>
              <a:gd name="connsiteY16-590" fmla="*/ 4238 h 9470"/>
              <a:gd name="connsiteX17-591" fmla="*/ 5853 w 10000"/>
              <a:gd name="connsiteY17-592" fmla="*/ 4238 h 9470"/>
              <a:gd name="connsiteX18-593" fmla="*/ 5474 w 10000"/>
              <a:gd name="connsiteY18-594" fmla="*/ 4768 h 9470"/>
              <a:gd name="connsiteX19-595" fmla="*/ 5095 w 10000"/>
              <a:gd name="connsiteY19-596" fmla="*/ 4768 h 9470"/>
              <a:gd name="connsiteX20-597" fmla="*/ 4526 w 10000"/>
              <a:gd name="connsiteY20-598" fmla="*/ 5298 h 9470"/>
              <a:gd name="connsiteX21-599" fmla="*/ 3957 w 10000"/>
              <a:gd name="connsiteY21-600" fmla="*/ 5828 h 9470"/>
              <a:gd name="connsiteX22-601" fmla="*/ 3389 w 10000"/>
              <a:gd name="connsiteY22-602" fmla="*/ 6358 h 9470"/>
              <a:gd name="connsiteX23-603" fmla="*/ 2820 w 10000"/>
              <a:gd name="connsiteY23-604" fmla="*/ 6358 h 9470"/>
              <a:gd name="connsiteX24-605" fmla="*/ 2464 w 10000"/>
              <a:gd name="connsiteY24-606" fmla="*/ 6823 h 9470"/>
              <a:gd name="connsiteX25-607" fmla="*/ 2085 w 10000"/>
              <a:gd name="connsiteY25-608" fmla="*/ 6823 h 9470"/>
              <a:gd name="connsiteX26-609" fmla="*/ 1706 w 10000"/>
              <a:gd name="connsiteY26-610" fmla="*/ 7349 h 9470"/>
              <a:gd name="connsiteX27-611" fmla="*/ 1517 w 10000"/>
              <a:gd name="connsiteY27-612" fmla="*/ 7349 h 9470"/>
              <a:gd name="connsiteX28-613" fmla="*/ 1327 w 10000"/>
              <a:gd name="connsiteY28-614" fmla="*/ 7349 h 9470"/>
              <a:gd name="connsiteX29-615" fmla="*/ 1327 w 10000"/>
              <a:gd name="connsiteY29-616" fmla="*/ 7349 h 9470"/>
              <a:gd name="connsiteX30-617" fmla="*/ 1137 w 10000"/>
              <a:gd name="connsiteY30-618" fmla="*/ 7349 h 9470"/>
              <a:gd name="connsiteX31-619" fmla="*/ 948 w 10000"/>
              <a:gd name="connsiteY31-620" fmla="*/ 7349 h 9470"/>
              <a:gd name="connsiteX32-621" fmla="*/ 758 w 10000"/>
              <a:gd name="connsiteY32-622" fmla="*/ 6823 h 9470"/>
              <a:gd name="connsiteX33-623" fmla="*/ 569 w 10000"/>
              <a:gd name="connsiteY33-624" fmla="*/ 6358 h 9470"/>
              <a:gd name="connsiteX34-625" fmla="*/ 379 w 10000"/>
              <a:gd name="connsiteY34-626" fmla="*/ 5828 h 9470"/>
              <a:gd name="connsiteX35-627" fmla="*/ 190 w 10000"/>
              <a:gd name="connsiteY35-628" fmla="*/ 5298 h 9470"/>
              <a:gd name="connsiteX36-629" fmla="*/ 0 w 10000"/>
              <a:gd name="connsiteY36-630" fmla="*/ 4768 h 9470"/>
              <a:gd name="connsiteX37-631" fmla="*/ 0 w 10000"/>
              <a:gd name="connsiteY37-632" fmla="*/ 4768 h 9470"/>
              <a:gd name="connsiteX38-633" fmla="*/ 948 w 10000"/>
              <a:gd name="connsiteY38-634" fmla="*/ 4238 h 9470"/>
              <a:gd name="connsiteX39-635" fmla="*/ 1896 w 10000"/>
              <a:gd name="connsiteY39-636" fmla="*/ 4238 h 9470"/>
              <a:gd name="connsiteX40-637" fmla="*/ 2464 w 10000"/>
              <a:gd name="connsiteY40-638" fmla="*/ 3707 h 9470"/>
              <a:gd name="connsiteX41-639" fmla="*/ 3009 w 10000"/>
              <a:gd name="connsiteY41-640" fmla="*/ 3707 h 9470"/>
              <a:gd name="connsiteX42-641" fmla="*/ 3957 w 10000"/>
              <a:gd name="connsiteY42-642" fmla="*/ 3177 h 9470"/>
              <a:gd name="connsiteX43-643" fmla="*/ 4905 w 10000"/>
              <a:gd name="connsiteY43-644" fmla="*/ 2650 h 9470"/>
              <a:gd name="connsiteX44-645" fmla="*/ 5284 w 10000"/>
              <a:gd name="connsiteY44-646" fmla="*/ 2650 h 9470"/>
              <a:gd name="connsiteX45-647" fmla="*/ 5664 w 10000"/>
              <a:gd name="connsiteY45-648" fmla="*/ 2119 h 9470"/>
              <a:gd name="connsiteX46-649" fmla="*/ 6043 w 10000"/>
              <a:gd name="connsiteY46-650" fmla="*/ 2119 h 9470"/>
              <a:gd name="connsiteX47-651" fmla="*/ 6422 w 10000"/>
              <a:gd name="connsiteY47-652" fmla="*/ 1589 h 9470"/>
              <a:gd name="connsiteX48-653" fmla="*/ 6611 w 10000"/>
              <a:gd name="connsiteY48-654" fmla="*/ 1589 h 9470"/>
              <a:gd name="connsiteX49-655" fmla="*/ 6801 w 10000"/>
              <a:gd name="connsiteY49-656" fmla="*/ 1060 h 9470"/>
              <a:gd name="connsiteX50-657" fmla="*/ 6991 w 10000"/>
              <a:gd name="connsiteY50-658" fmla="*/ 1060 h 9470"/>
              <a:gd name="connsiteX51-659" fmla="*/ 7180 w 10000"/>
              <a:gd name="connsiteY51-660" fmla="*/ 1060 h 9470"/>
              <a:gd name="connsiteX52-661" fmla="*/ 7346 w 10000"/>
              <a:gd name="connsiteY52-662" fmla="*/ 530 h 9470"/>
              <a:gd name="connsiteX53-663" fmla="*/ 7725 w 10000"/>
              <a:gd name="connsiteY53-664" fmla="*/ 0 h 9470"/>
              <a:gd name="connsiteX54-665" fmla="*/ 7915 w 10000"/>
              <a:gd name="connsiteY54-666" fmla="*/ 530 h 9470"/>
              <a:gd name="connsiteX55-667" fmla="*/ 8104 w 10000"/>
              <a:gd name="connsiteY55-668" fmla="*/ 530 h 9470"/>
              <a:gd name="connsiteX56-669" fmla="*/ 8483 w 10000"/>
              <a:gd name="connsiteY56-670" fmla="*/ 1060 h 9470"/>
              <a:gd name="connsiteX57-671" fmla="*/ 8863 w 10000"/>
              <a:gd name="connsiteY57-672" fmla="*/ 1589 h 9470"/>
              <a:gd name="connsiteX58-673" fmla="*/ 9431 w 10000"/>
              <a:gd name="connsiteY58-674" fmla="*/ 2650 h 9470"/>
              <a:gd name="connsiteX59-675" fmla="*/ 9621 w 10000"/>
              <a:gd name="connsiteY59-676" fmla="*/ 3177 h 9470"/>
              <a:gd name="connsiteX60-677" fmla="*/ 9810 w 10000"/>
              <a:gd name="connsiteY60-678" fmla="*/ 3707 h 9470"/>
              <a:gd name="connsiteX61-679" fmla="*/ 10000 w 10000"/>
              <a:gd name="connsiteY61-680" fmla="*/ 3707 h 9470"/>
              <a:gd name="connsiteX62-681" fmla="*/ 9810 w 10000"/>
              <a:gd name="connsiteY62-682" fmla="*/ 4238 h 9470"/>
              <a:gd name="connsiteX63-683" fmla="*/ 9810 w 10000"/>
              <a:gd name="connsiteY63-684" fmla="*/ 4768 h 9470"/>
              <a:gd name="connsiteX64-685" fmla="*/ 9431 w 10000"/>
              <a:gd name="connsiteY64-686" fmla="*/ 4768 h 9470"/>
              <a:gd name="connsiteX65-687" fmla="*/ 9242 w 10000"/>
              <a:gd name="connsiteY65-688" fmla="*/ 5298 h 9470"/>
              <a:gd name="connsiteX66-689" fmla="*/ 9242 w 10000"/>
              <a:gd name="connsiteY66-690" fmla="*/ 5298 h 9470"/>
              <a:gd name="connsiteX0-691" fmla="*/ 9242 w 10000"/>
              <a:gd name="connsiteY0-692" fmla="*/ 5595 h 10000"/>
              <a:gd name="connsiteX1-693" fmla="*/ 9052 w 10000"/>
              <a:gd name="connsiteY1-694" fmla="*/ 6154 h 10000"/>
              <a:gd name="connsiteX2-695" fmla="*/ 8673 w 10000"/>
              <a:gd name="connsiteY2-696" fmla="*/ 6714 h 10000"/>
              <a:gd name="connsiteX3-697" fmla="*/ 8294 w 10000"/>
              <a:gd name="connsiteY3-698" fmla="*/ 7205 h 10000"/>
              <a:gd name="connsiteX4-699" fmla="*/ 7725 w 10000"/>
              <a:gd name="connsiteY4-700" fmla="*/ 8882 h 10000"/>
              <a:gd name="connsiteX5-701" fmla="*/ 7180 w 10000"/>
              <a:gd name="connsiteY5-702" fmla="*/ 10000 h 10000"/>
              <a:gd name="connsiteX6-703" fmla="*/ 6611 w 10000"/>
              <a:gd name="connsiteY6-704" fmla="*/ 7205 h 10000"/>
              <a:gd name="connsiteX7-705" fmla="*/ 6991 w 10000"/>
              <a:gd name="connsiteY7-706" fmla="*/ 6154 h 10000"/>
              <a:gd name="connsiteX8-707" fmla="*/ 7180 w 10000"/>
              <a:gd name="connsiteY8-708" fmla="*/ 5035 h 10000"/>
              <a:gd name="connsiteX9-709" fmla="*/ 7180 w 10000"/>
              <a:gd name="connsiteY9-710" fmla="*/ 4475 h 10000"/>
              <a:gd name="connsiteX10-711" fmla="*/ 7180 w 10000"/>
              <a:gd name="connsiteY10-712" fmla="*/ 4475 h 10000"/>
              <a:gd name="connsiteX11-713" fmla="*/ 6991 w 10000"/>
              <a:gd name="connsiteY11-714" fmla="*/ 3914 h 10000"/>
              <a:gd name="connsiteX12-715" fmla="*/ 6801 w 10000"/>
              <a:gd name="connsiteY12-716" fmla="*/ 3914 h 10000"/>
              <a:gd name="connsiteX13-717" fmla="*/ 6611 w 10000"/>
              <a:gd name="connsiteY13-718" fmla="*/ 3914 h 10000"/>
              <a:gd name="connsiteX14-719" fmla="*/ 6422 w 10000"/>
              <a:gd name="connsiteY14-720" fmla="*/ 4475 h 10000"/>
              <a:gd name="connsiteX15-721" fmla="*/ 6232 w 10000"/>
              <a:gd name="connsiteY15-722" fmla="*/ 4475 h 10000"/>
              <a:gd name="connsiteX16-723" fmla="*/ 5853 w 10000"/>
              <a:gd name="connsiteY16-724" fmla="*/ 4475 h 10000"/>
              <a:gd name="connsiteX17-725" fmla="*/ 5474 w 10000"/>
              <a:gd name="connsiteY17-726" fmla="*/ 5035 h 10000"/>
              <a:gd name="connsiteX18-727" fmla="*/ 5095 w 10000"/>
              <a:gd name="connsiteY18-728" fmla="*/ 5035 h 10000"/>
              <a:gd name="connsiteX19-729" fmla="*/ 4526 w 10000"/>
              <a:gd name="connsiteY19-730" fmla="*/ 5595 h 10000"/>
              <a:gd name="connsiteX20-731" fmla="*/ 3957 w 10000"/>
              <a:gd name="connsiteY20-732" fmla="*/ 6154 h 10000"/>
              <a:gd name="connsiteX21-733" fmla="*/ 3389 w 10000"/>
              <a:gd name="connsiteY21-734" fmla="*/ 6714 h 10000"/>
              <a:gd name="connsiteX22-735" fmla="*/ 2820 w 10000"/>
              <a:gd name="connsiteY22-736" fmla="*/ 6714 h 10000"/>
              <a:gd name="connsiteX23-737" fmla="*/ 2464 w 10000"/>
              <a:gd name="connsiteY23-738" fmla="*/ 7205 h 10000"/>
              <a:gd name="connsiteX24-739" fmla="*/ 2085 w 10000"/>
              <a:gd name="connsiteY24-740" fmla="*/ 7205 h 10000"/>
              <a:gd name="connsiteX25-741" fmla="*/ 1706 w 10000"/>
              <a:gd name="connsiteY25-742" fmla="*/ 7760 h 10000"/>
              <a:gd name="connsiteX26-743" fmla="*/ 1517 w 10000"/>
              <a:gd name="connsiteY26-744" fmla="*/ 7760 h 10000"/>
              <a:gd name="connsiteX27-745" fmla="*/ 1327 w 10000"/>
              <a:gd name="connsiteY27-746" fmla="*/ 7760 h 10000"/>
              <a:gd name="connsiteX28-747" fmla="*/ 1327 w 10000"/>
              <a:gd name="connsiteY28-748" fmla="*/ 7760 h 10000"/>
              <a:gd name="connsiteX29-749" fmla="*/ 1137 w 10000"/>
              <a:gd name="connsiteY29-750" fmla="*/ 7760 h 10000"/>
              <a:gd name="connsiteX30-751" fmla="*/ 948 w 10000"/>
              <a:gd name="connsiteY30-752" fmla="*/ 7760 h 10000"/>
              <a:gd name="connsiteX31-753" fmla="*/ 758 w 10000"/>
              <a:gd name="connsiteY31-754" fmla="*/ 7205 h 10000"/>
              <a:gd name="connsiteX32-755" fmla="*/ 569 w 10000"/>
              <a:gd name="connsiteY32-756" fmla="*/ 6714 h 10000"/>
              <a:gd name="connsiteX33-757" fmla="*/ 379 w 10000"/>
              <a:gd name="connsiteY33-758" fmla="*/ 6154 h 10000"/>
              <a:gd name="connsiteX34-759" fmla="*/ 190 w 10000"/>
              <a:gd name="connsiteY34-760" fmla="*/ 5595 h 10000"/>
              <a:gd name="connsiteX35-761" fmla="*/ 0 w 10000"/>
              <a:gd name="connsiteY35-762" fmla="*/ 5035 h 10000"/>
              <a:gd name="connsiteX36-763" fmla="*/ 0 w 10000"/>
              <a:gd name="connsiteY36-764" fmla="*/ 5035 h 10000"/>
              <a:gd name="connsiteX37-765" fmla="*/ 948 w 10000"/>
              <a:gd name="connsiteY37-766" fmla="*/ 4475 h 10000"/>
              <a:gd name="connsiteX38-767" fmla="*/ 1896 w 10000"/>
              <a:gd name="connsiteY38-768" fmla="*/ 4475 h 10000"/>
              <a:gd name="connsiteX39-769" fmla="*/ 2464 w 10000"/>
              <a:gd name="connsiteY39-770" fmla="*/ 3914 h 10000"/>
              <a:gd name="connsiteX40-771" fmla="*/ 3009 w 10000"/>
              <a:gd name="connsiteY40-772" fmla="*/ 3914 h 10000"/>
              <a:gd name="connsiteX41-773" fmla="*/ 3957 w 10000"/>
              <a:gd name="connsiteY41-774" fmla="*/ 3355 h 10000"/>
              <a:gd name="connsiteX42-775" fmla="*/ 4905 w 10000"/>
              <a:gd name="connsiteY42-776" fmla="*/ 2798 h 10000"/>
              <a:gd name="connsiteX43-777" fmla="*/ 5284 w 10000"/>
              <a:gd name="connsiteY43-778" fmla="*/ 2798 h 10000"/>
              <a:gd name="connsiteX44-779" fmla="*/ 5664 w 10000"/>
              <a:gd name="connsiteY44-780" fmla="*/ 2238 h 10000"/>
              <a:gd name="connsiteX45-781" fmla="*/ 6043 w 10000"/>
              <a:gd name="connsiteY45-782" fmla="*/ 2238 h 10000"/>
              <a:gd name="connsiteX46-783" fmla="*/ 6422 w 10000"/>
              <a:gd name="connsiteY46-784" fmla="*/ 1678 h 10000"/>
              <a:gd name="connsiteX47-785" fmla="*/ 6611 w 10000"/>
              <a:gd name="connsiteY47-786" fmla="*/ 1678 h 10000"/>
              <a:gd name="connsiteX48-787" fmla="*/ 6801 w 10000"/>
              <a:gd name="connsiteY48-788" fmla="*/ 1119 h 10000"/>
              <a:gd name="connsiteX49-789" fmla="*/ 6991 w 10000"/>
              <a:gd name="connsiteY49-790" fmla="*/ 1119 h 10000"/>
              <a:gd name="connsiteX50-791" fmla="*/ 7180 w 10000"/>
              <a:gd name="connsiteY50-792" fmla="*/ 1119 h 10000"/>
              <a:gd name="connsiteX51-793" fmla="*/ 7346 w 10000"/>
              <a:gd name="connsiteY51-794" fmla="*/ 560 h 10000"/>
              <a:gd name="connsiteX52-795" fmla="*/ 7725 w 10000"/>
              <a:gd name="connsiteY52-796" fmla="*/ 0 h 10000"/>
              <a:gd name="connsiteX53-797" fmla="*/ 7915 w 10000"/>
              <a:gd name="connsiteY53-798" fmla="*/ 560 h 10000"/>
              <a:gd name="connsiteX54-799" fmla="*/ 8104 w 10000"/>
              <a:gd name="connsiteY54-800" fmla="*/ 560 h 10000"/>
              <a:gd name="connsiteX55-801" fmla="*/ 8483 w 10000"/>
              <a:gd name="connsiteY55-802" fmla="*/ 1119 h 10000"/>
              <a:gd name="connsiteX56-803" fmla="*/ 8863 w 10000"/>
              <a:gd name="connsiteY56-804" fmla="*/ 1678 h 10000"/>
              <a:gd name="connsiteX57-805" fmla="*/ 9431 w 10000"/>
              <a:gd name="connsiteY57-806" fmla="*/ 2798 h 10000"/>
              <a:gd name="connsiteX58-807" fmla="*/ 9621 w 10000"/>
              <a:gd name="connsiteY58-808" fmla="*/ 3355 h 10000"/>
              <a:gd name="connsiteX59-809" fmla="*/ 9810 w 10000"/>
              <a:gd name="connsiteY59-810" fmla="*/ 3914 h 10000"/>
              <a:gd name="connsiteX60-811" fmla="*/ 10000 w 10000"/>
              <a:gd name="connsiteY60-812" fmla="*/ 3914 h 10000"/>
              <a:gd name="connsiteX61-813" fmla="*/ 9810 w 10000"/>
              <a:gd name="connsiteY61-814" fmla="*/ 4475 h 10000"/>
              <a:gd name="connsiteX62-815" fmla="*/ 9810 w 10000"/>
              <a:gd name="connsiteY62-816" fmla="*/ 5035 h 10000"/>
              <a:gd name="connsiteX63-817" fmla="*/ 9431 w 10000"/>
              <a:gd name="connsiteY63-818" fmla="*/ 5035 h 10000"/>
              <a:gd name="connsiteX64-819" fmla="*/ 9242 w 10000"/>
              <a:gd name="connsiteY64-820" fmla="*/ 5595 h 10000"/>
              <a:gd name="connsiteX65-821" fmla="*/ 9242 w 10000"/>
              <a:gd name="connsiteY65-822" fmla="*/ 5595 h 10000"/>
              <a:gd name="connsiteX0-823" fmla="*/ 9242 w 10000"/>
              <a:gd name="connsiteY0-824" fmla="*/ 5595 h 8882"/>
              <a:gd name="connsiteX1-825" fmla="*/ 9052 w 10000"/>
              <a:gd name="connsiteY1-826" fmla="*/ 6154 h 8882"/>
              <a:gd name="connsiteX2-827" fmla="*/ 8673 w 10000"/>
              <a:gd name="connsiteY2-828" fmla="*/ 6714 h 8882"/>
              <a:gd name="connsiteX3-829" fmla="*/ 8294 w 10000"/>
              <a:gd name="connsiteY3-830" fmla="*/ 7205 h 8882"/>
              <a:gd name="connsiteX4-831" fmla="*/ 7725 w 10000"/>
              <a:gd name="connsiteY4-832" fmla="*/ 8882 h 8882"/>
              <a:gd name="connsiteX5-833" fmla="*/ 6611 w 10000"/>
              <a:gd name="connsiteY5-834" fmla="*/ 7205 h 8882"/>
              <a:gd name="connsiteX6-835" fmla="*/ 6991 w 10000"/>
              <a:gd name="connsiteY6-836" fmla="*/ 6154 h 8882"/>
              <a:gd name="connsiteX7-837" fmla="*/ 7180 w 10000"/>
              <a:gd name="connsiteY7-838" fmla="*/ 5035 h 8882"/>
              <a:gd name="connsiteX8-839" fmla="*/ 7180 w 10000"/>
              <a:gd name="connsiteY8-840" fmla="*/ 4475 h 8882"/>
              <a:gd name="connsiteX9-841" fmla="*/ 7180 w 10000"/>
              <a:gd name="connsiteY9-842" fmla="*/ 4475 h 8882"/>
              <a:gd name="connsiteX10-843" fmla="*/ 6991 w 10000"/>
              <a:gd name="connsiteY10-844" fmla="*/ 3914 h 8882"/>
              <a:gd name="connsiteX11-845" fmla="*/ 6801 w 10000"/>
              <a:gd name="connsiteY11-846" fmla="*/ 3914 h 8882"/>
              <a:gd name="connsiteX12-847" fmla="*/ 6611 w 10000"/>
              <a:gd name="connsiteY12-848" fmla="*/ 3914 h 8882"/>
              <a:gd name="connsiteX13-849" fmla="*/ 6422 w 10000"/>
              <a:gd name="connsiteY13-850" fmla="*/ 4475 h 8882"/>
              <a:gd name="connsiteX14-851" fmla="*/ 6232 w 10000"/>
              <a:gd name="connsiteY14-852" fmla="*/ 4475 h 8882"/>
              <a:gd name="connsiteX15-853" fmla="*/ 5853 w 10000"/>
              <a:gd name="connsiteY15-854" fmla="*/ 4475 h 8882"/>
              <a:gd name="connsiteX16-855" fmla="*/ 5474 w 10000"/>
              <a:gd name="connsiteY16-856" fmla="*/ 5035 h 8882"/>
              <a:gd name="connsiteX17-857" fmla="*/ 5095 w 10000"/>
              <a:gd name="connsiteY17-858" fmla="*/ 5035 h 8882"/>
              <a:gd name="connsiteX18-859" fmla="*/ 4526 w 10000"/>
              <a:gd name="connsiteY18-860" fmla="*/ 5595 h 8882"/>
              <a:gd name="connsiteX19-861" fmla="*/ 3957 w 10000"/>
              <a:gd name="connsiteY19-862" fmla="*/ 6154 h 8882"/>
              <a:gd name="connsiteX20-863" fmla="*/ 3389 w 10000"/>
              <a:gd name="connsiteY20-864" fmla="*/ 6714 h 8882"/>
              <a:gd name="connsiteX21-865" fmla="*/ 2820 w 10000"/>
              <a:gd name="connsiteY21-866" fmla="*/ 6714 h 8882"/>
              <a:gd name="connsiteX22-867" fmla="*/ 2464 w 10000"/>
              <a:gd name="connsiteY22-868" fmla="*/ 7205 h 8882"/>
              <a:gd name="connsiteX23-869" fmla="*/ 2085 w 10000"/>
              <a:gd name="connsiteY23-870" fmla="*/ 7205 h 8882"/>
              <a:gd name="connsiteX24-871" fmla="*/ 1706 w 10000"/>
              <a:gd name="connsiteY24-872" fmla="*/ 7760 h 8882"/>
              <a:gd name="connsiteX25-873" fmla="*/ 1517 w 10000"/>
              <a:gd name="connsiteY25-874" fmla="*/ 7760 h 8882"/>
              <a:gd name="connsiteX26-875" fmla="*/ 1327 w 10000"/>
              <a:gd name="connsiteY26-876" fmla="*/ 7760 h 8882"/>
              <a:gd name="connsiteX27-877" fmla="*/ 1327 w 10000"/>
              <a:gd name="connsiteY27-878" fmla="*/ 7760 h 8882"/>
              <a:gd name="connsiteX28-879" fmla="*/ 1137 w 10000"/>
              <a:gd name="connsiteY28-880" fmla="*/ 7760 h 8882"/>
              <a:gd name="connsiteX29-881" fmla="*/ 948 w 10000"/>
              <a:gd name="connsiteY29-882" fmla="*/ 7760 h 8882"/>
              <a:gd name="connsiteX30-883" fmla="*/ 758 w 10000"/>
              <a:gd name="connsiteY30-884" fmla="*/ 7205 h 8882"/>
              <a:gd name="connsiteX31-885" fmla="*/ 569 w 10000"/>
              <a:gd name="connsiteY31-886" fmla="*/ 6714 h 8882"/>
              <a:gd name="connsiteX32-887" fmla="*/ 379 w 10000"/>
              <a:gd name="connsiteY32-888" fmla="*/ 6154 h 8882"/>
              <a:gd name="connsiteX33-889" fmla="*/ 190 w 10000"/>
              <a:gd name="connsiteY33-890" fmla="*/ 5595 h 8882"/>
              <a:gd name="connsiteX34-891" fmla="*/ 0 w 10000"/>
              <a:gd name="connsiteY34-892" fmla="*/ 5035 h 8882"/>
              <a:gd name="connsiteX35-893" fmla="*/ 0 w 10000"/>
              <a:gd name="connsiteY35-894" fmla="*/ 5035 h 8882"/>
              <a:gd name="connsiteX36-895" fmla="*/ 948 w 10000"/>
              <a:gd name="connsiteY36-896" fmla="*/ 4475 h 8882"/>
              <a:gd name="connsiteX37-897" fmla="*/ 1896 w 10000"/>
              <a:gd name="connsiteY37-898" fmla="*/ 4475 h 8882"/>
              <a:gd name="connsiteX38-899" fmla="*/ 2464 w 10000"/>
              <a:gd name="connsiteY38-900" fmla="*/ 3914 h 8882"/>
              <a:gd name="connsiteX39-901" fmla="*/ 3009 w 10000"/>
              <a:gd name="connsiteY39-902" fmla="*/ 3914 h 8882"/>
              <a:gd name="connsiteX40-903" fmla="*/ 3957 w 10000"/>
              <a:gd name="connsiteY40-904" fmla="*/ 3355 h 8882"/>
              <a:gd name="connsiteX41-905" fmla="*/ 4905 w 10000"/>
              <a:gd name="connsiteY41-906" fmla="*/ 2798 h 8882"/>
              <a:gd name="connsiteX42-907" fmla="*/ 5284 w 10000"/>
              <a:gd name="connsiteY42-908" fmla="*/ 2798 h 8882"/>
              <a:gd name="connsiteX43-909" fmla="*/ 5664 w 10000"/>
              <a:gd name="connsiteY43-910" fmla="*/ 2238 h 8882"/>
              <a:gd name="connsiteX44-911" fmla="*/ 6043 w 10000"/>
              <a:gd name="connsiteY44-912" fmla="*/ 2238 h 8882"/>
              <a:gd name="connsiteX45-913" fmla="*/ 6422 w 10000"/>
              <a:gd name="connsiteY45-914" fmla="*/ 1678 h 8882"/>
              <a:gd name="connsiteX46-915" fmla="*/ 6611 w 10000"/>
              <a:gd name="connsiteY46-916" fmla="*/ 1678 h 8882"/>
              <a:gd name="connsiteX47-917" fmla="*/ 6801 w 10000"/>
              <a:gd name="connsiteY47-918" fmla="*/ 1119 h 8882"/>
              <a:gd name="connsiteX48-919" fmla="*/ 6991 w 10000"/>
              <a:gd name="connsiteY48-920" fmla="*/ 1119 h 8882"/>
              <a:gd name="connsiteX49-921" fmla="*/ 7180 w 10000"/>
              <a:gd name="connsiteY49-922" fmla="*/ 1119 h 8882"/>
              <a:gd name="connsiteX50-923" fmla="*/ 7346 w 10000"/>
              <a:gd name="connsiteY50-924" fmla="*/ 560 h 8882"/>
              <a:gd name="connsiteX51-925" fmla="*/ 7725 w 10000"/>
              <a:gd name="connsiteY51-926" fmla="*/ 0 h 8882"/>
              <a:gd name="connsiteX52-927" fmla="*/ 7915 w 10000"/>
              <a:gd name="connsiteY52-928" fmla="*/ 560 h 8882"/>
              <a:gd name="connsiteX53-929" fmla="*/ 8104 w 10000"/>
              <a:gd name="connsiteY53-930" fmla="*/ 560 h 8882"/>
              <a:gd name="connsiteX54-931" fmla="*/ 8483 w 10000"/>
              <a:gd name="connsiteY54-932" fmla="*/ 1119 h 8882"/>
              <a:gd name="connsiteX55-933" fmla="*/ 8863 w 10000"/>
              <a:gd name="connsiteY55-934" fmla="*/ 1678 h 8882"/>
              <a:gd name="connsiteX56-935" fmla="*/ 9431 w 10000"/>
              <a:gd name="connsiteY56-936" fmla="*/ 2798 h 8882"/>
              <a:gd name="connsiteX57-937" fmla="*/ 9621 w 10000"/>
              <a:gd name="connsiteY57-938" fmla="*/ 3355 h 8882"/>
              <a:gd name="connsiteX58-939" fmla="*/ 9810 w 10000"/>
              <a:gd name="connsiteY58-940" fmla="*/ 3914 h 8882"/>
              <a:gd name="connsiteX59-941" fmla="*/ 10000 w 10000"/>
              <a:gd name="connsiteY59-942" fmla="*/ 3914 h 8882"/>
              <a:gd name="connsiteX60-943" fmla="*/ 9810 w 10000"/>
              <a:gd name="connsiteY60-944" fmla="*/ 4475 h 8882"/>
              <a:gd name="connsiteX61-945" fmla="*/ 9810 w 10000"/>
              <a:gd name="connsiteY61-946" fmla="*/ 5035 h 8882"/>
              <a:gd name="connsiteX62-947" fmla="*/ 9431 w 10000"/>
              <a:gd name="connsiteY62-948" fmla="*/ 5035 h 8882"/>
              <a:gd name="connsiteX63-949" fmla="*/ 9242 w 10000"/>
              <a:gd name="connsiteY63-950" fmla="*/ 5595 h 8882"/>
              <a:gd name="connsiteX64-951" fmla="*/ 9242 w 10000"/>
              <a:gd name="connsiteY64-952" fmla="*/ 5595 h 8882"/>
              <a:gd name="connsiteX0-953" fmla="*/ 9242 w 10000"/>
              <a:gd name="connsiteY0-954" fmla="*/ 6299 h 8737"/>
              <a:gd name="connsiteX1-955" fmla="*/ 9052 w 10000"/>
              <a:gd name="connsiteY1-956" fmla="*/ 6929 h 8737"/>
              <a:gd name="connsiteX2-957" fmla="*/ 8673 w 10000"/>
              <a:gd name="connsiteY2-958" fmla="*/ 7559 h 8737"/>
              <a:gd name="connsiteX3-959" fmla="*/ 8294 w 10000"/>
              <a:gd name="connsiteY3-960" fmla="*/ 8112 h 8737"/>
              <a:gd name="connsiteX4-961" fmla="*/ 6611 w 10000"/>
              <a:gd name="connsiteY4-962" fmla="*/ 8112 h 8737"/>
              <a:gd name="connsiteX5-963" fmla="*/ 6991 w 10000"/>
              <a:gd name="connsiteY5-964" fmla="*/ 6929 h 8737"/>
              <a:gd name="connsiteX6-965" fmla="*/ 7180 w 10000"/>
              <a:gd name="connsiteY6-966" fmla="*/ 5669 h 8737"/>
              <a:gd name="connsiteX7-967" fmla="*/ 7180 w 10000"/>
              <a:gd name="connsiteY7-968" fmla="*/ 5038 h 8737"/>
              <a:gd name="connsiteX8-969" fmla="*/ 7180 w 10000"/>
              <a:gd name="connsiteY8-970" fmla="*/ 5038 h 8737"/>
              <a:gd name="connsiteX9-971" fmla="*/ 6991 w 10000"/>
              <a:gd name="connsiteY9-972" fmla="*/ 4407 h 8737"/>
              <a:gd name="connsiteX10-973" fmla="*/ 6801 w 10000"/>
              <a:gd name="connsiteY10-974" fmla="*/ 4407 h 8737"/>
              <a:gd name="connsiteX11-975" fmla="*/ 6611 w 10000"/>
              <a:gd name="connsiteY11-976" fmla="*/ 4407 h 8737"/>
              <a:gd name="connsiteX12-977" fmla="*/ 6422 w 10000"/>
              <a:gd name="connsiteY12-978" fmla="*/ 5038 h 8737"/>
              <a:gd name="connsiteX13-979" fmla="*/ 6232 w 10000"/>
              <a:gd name="connsiteY13-980" fmla="*/ 5038 h 8737"/>
              <a:gd name="connsiteX14-981" fmla="*/ 5853 w 10000"/>
              <a:gd name="connsiteY14-982" fmla="*/ 5038 h 8737"/>
              <a:gd name="connsiteX15-983" fmla="*/ 5474 w 10000"/>
              <a:gd name="connsiteY15-984" fmla="*/ 5669 h 8737"/>
              <a:gd name="connsiteX16-985" fmla="*/ 5095 w 10000"/>
              <a:gd name="connsiteY16-986" fmla="*/ 5669 h 8737"/>
              <a:gd name="connsiteX17-987" fmla="*/ 4526 w 10000"/>
              <a:gd name="connsiteY17-988" fmla="*/ 6299 h 8737"/>
              <a:gd name="connsiteX18-989" fmla="*/ 3957 w 10000"/>
              <a:gd name="connsiteY18-990" fmla="*/ 6929 h 8737"/>
              <a:gd name="connsiteX19-991" fmla="*/ 3389 w 10000"/>
              <a:gd name="connsiteY19-992" fmla="*/ 7559 h 8737"/>
              <a:gd name="connsiteX20-993" fmla="*/ 2820 w 10000"/>
              <a:gd name="connsiteY20-994" fmla="*/ 7559 h 8737"/>
              <a:gd name="connsiteX21-995" fmla="*/ 2464 w 10000"/>
              <a:gd name="connsiteY21-996" fmla="*/ 8112 h 8737"/>
              <a:gd name="connsiteX22-997" fmla="*/ 2085 w 10000"/>
              <a:gd name="connsiteY22-998" fmla="*/ 8112 h 8737"/>
              <a:gd name="connsiteX23-999" fmla="*/ 1706 w 10000"/>
              <a:gd name="connsiteY23-1000" fmla="*/ 8737 h 8737"/>
              <a:gd name="connsiteX24-1001" fmla="*/ 1517 w 10000"/>
              <a:gd name="connsiteY24-1002" fmla="*/ 8737 h 8737"/>
              <a:gd name="connsiteX25-1003" fmla="*/ 1327 w 10000"/>
              <a:gd name="connsiteY25-1004" fmla="*/ 8737 h 8737"/>
              <a:gd name="connsiteX26-1005" fmla="*/ 1327 w 10000"/>
              <a:gd name="connsiteY26-1006" fmla="*/ 8737 h 8737"/>
              <a:gd name="connsiteX27-1007" fmla="*/ 1137 w 10000"/>
              <a:gd name="connsiteY27-1008" fmla="*/ 8737 h 8737"/>
              <a:gd name="connsiteX28-1009" fmla="*/ 948 w 10000"/>
              <a:gd name="connsiteY28-1010" fmla="*/ 8737 h 8737"/>
              <a:gd name="connsiteX29-1011" fmla="*/ 758 w 10000"/>
              <a:gd name="connsiteY29-1012" fmla="*/ 8112 h 8737"/>
              <a:gd name="connsiteX30-1013" fmla="*/ 569 w 10000"/>
              <a:gd name="connsiteY30-1014" fmla="*/ 7559 h 8737"/>
              <a:gd name="connsiteX31-1015" fmla="*/ 379 w 10000"/>
              <a:gd name="connsiteY31-1016" fmla="*/ 6929 h 8737"/>
              <a:gd name="connsiteX32-1017" fmla="*/ 190 w 10000"/>
              <a:gd name="connsiteY32-1018" fmla="*/ 6299 h 8737"/>
              <a:gd name="connsiteX33-1019" fmla="*/ 0 w 10000"/>
              <a:gd name="connsiteY33-1020" fmla="*/ 5669 h 8737"/>
              <a:gd name="connsiteX34-1021" fmla="*/ 0 w 10000"/>
              <a:gd name="connsiteY34-1022" fmla="*/ 5669 h 8737"/>
              <a:gd name="connsiteX35-1023" fmla="*/ 948 w 10000"/>
              <a:gd name="connsiteY35-1024" fmla="*/ 5038 h 8737"/>
              <a:gd name="connsiteX36-1025" fmla="*/ 1896 w 10000"/>
              <a:gd name="connsiteY36-1026" fmla="*/ 5038 h 8737"/>
              <a:gd name="connsiteX37-1027" fmla="*/ 2464 w 10000"/>
              <a:gd name="connsiteY37-1028" fmla="*/ 4407 h 8737"/>
              <a:gd name="connsiteX38-1029" fmla="*/ 3009 w 10000"/>
              <a:gd name="connsiteY38-1030" fmla="*/ 4407 h 8737"/>
              <a:gd name="connsiteX39-1031" fmla="*/ 3957 w 10000"/>
              <a:gd name="connsiteY39-1032" fmla="*/ 3777 h 8737"/>
              <a:gd name="connsiteX40-1033" fmla="*/ 4905 w 10000"/>
              <a:gd name="connsiteY40-1034" fmla="*/ 3150 h 8737"/>
              <a:gd name="connsiteX41-1035" fmla="*/ 5284 w 10000"/>
              <a:gd name="connsiteY41-1036" fmla="*/ 3150 h 8737"/>
              <a:gd name="connsiteX42-1037" fmla="*/ 5664 w 10000"/>
              <a:gd name="connsiteY42-1038" fmla="*/ 2520 h 8737"/>
              <a:gd name="connsiteX43-1039" fmla="*/ 6043 w 10000"/>
              <a:gd name="connsiteY43-1040" fmla="*/ 2520 h 8737"/>
              <a:gd name="connsiteX44-1041" fmla="*/ 6422 w 10000"/>
              <a:gd name="connsiteY44-1042" fmla="*/ 1889 h 8737"/>
              <a:gd name="connsiteX45-1043" fmla="*/ 6611 w 10000"/>
              <a:gd name="connsiteY45-1044" fmla="*/ 1889 h 8737"/>
              <a:gd name="connsiteX46-1045" fmla="*/ 6801 w 10000"/>
              <a:gd name="connsiteY46-1046" fmla="*/ 1260 h 8737"/>
              <a:gd name="connsiteX47-1047" fmla="*/ 6991 w 10000"/>
              <a:gd name="connsiteY47-1048" fmla="*/ 1260 h 8737"/>
              <a:gd name="connsiteX48-1049" fmla="*/ 7180 w 10000"/>
              <a:gd name="connsiteY48-1050" fmla="*/ 1260 h 8737"/>
              <a:gd name="connsiteX49-1051" fmla="*/ 7346 w 10000"/>
              <a:gd name="connsiteY49-1052" fmla="*/ 630 h 8737"/>
              <a:gd name="connsiteX50-1053" fmla="*/ 7725 w 10000"/>
              <a:gd name="connsiteY50-1054" fmla="*/ 0 h 8737"/>
              <a:gd name="connsiteX51-1055" fmla="*/ 7915 w 10000"/>
              <a:gd name="connsiteY51-1056" fmla="*/ 630 h 8737"/>
              <a:gd name="connsiteX52-1057" fmla="*/ 8104 w 10000"/>
              <a:gd name="connsiteY52-1058" fmla="*/ 630 h 8737"/>
              <a:gd name="connsiteX53-1059" fmla="*/ 8483 w 10000"/>
              <a:gd name="connsiteY53-1060" fmla="*/ 1260 h 8737"/>
              <a:gd name="connsiteX54-1061" fmla="*/ 8863 w 10000"/>
              <a:gd name="connsiteY54-1062" fmla="*/ 1889 h 8737"/>
              <a:gd name="connsiteX55-1063" fmla="*/ 9431 w 10000"/>
              <a:gd name="connsiteY55-1064" fmla="*/ 3150 h 8737"/>
              <a:gd name="connsiteX56-1065" fmla="*/ 9621 w 10000"/>
              <a:gd name="connsiteY56-1066" fmla="*/ 3777 h 8737"/>
              <a:gd name="connsiteX57-1067" fmla="*/ 9810 w 10000"/>
              <a:gd name="connsiteY57-1068" fmla="*/ 4407 h 8737"/>
              <a:gd name="connsiteX58-1069" fmla="*/ 10000 w 10000"/>
              <a:gd name="connsiteY58-1070" fmla="*/ 4407 h 8737"/>
              <a:gd name="connsiteX59-1071" fmla="*/ 9810 w 10000"/>
              <a:gd name="connsiteY59-1072" fmla="*/ 5038 h 8737"/>
              <a:gd name="connsiteX60-1073" fmla="*/ 9810 w 10000"/>
              <a:gd name="connsiteY60-1074" fmla="*/ 5669 h 8737"/>
              <a:gd name="connsiteX61-1075" fmla="*/ 9431 w 10000"/>
              <a:gd name="connsiteY61-1076" fmla="*/ 5669 h 8737"/>
              <a:gd name="connsiteX62-1077" fmla="*/ 9242 w 10000"/>
              <a:gd name="connsiteY62-1078" fmla="*/ 6299 h 8737"/>
              <a:gd name="connsiteX63-1079" fmla="*/ 9242 w 10000"/>
              <a:gd name="connsiteY63-1080" fmla="*/ 6299 h 8737"/>
              <a:gd name="connsiteX0-1081" fmla="*/ 9242 w 10000"/>
              <a:gd name="connsiteY0-1082" fmla="*/ 7210 h 10000"/>
              <a:gd name="connsiteX1-1083" fmla="*/ 9052 w 10000"/>
              <a:gd name="connsiteY1-1084" fmla="*/ 7931 h 10000"/>
              <a:gd name="connsiteX2-1085" fmla="*/ 8673 w 10000"/>
              <a:gd name="connsiteY2-1086" fmla="*/ 8652 h 10000"/>
              <a:gd name="connsiteX3-1087" fmla="*/ 8294 w 10000"/>
              <a:gd name="connsiteY3-1088" fmla="*/ 9285 h 10000"/>
              <a:gd name="connsiteX4-1089" fmla="*/ 6991 w 10000"/>
              <a:gd name="connsiteY4-1090" fmla="*/ 7931 h 10000"/>
              <a:gd name="connsiteX5-1091" fmla="*/ 7180 w 10000"/>
              <a:gd name="connsiteY5-1092" fmla="*/ 6488 h 10000"/>
              <a:gd name="connsiteX6-1093" fmla="*/ 7180 w 10000"/>
              <a:gd name="connsiteY6-1094" fmla="*/ 5766 h 10000"/>
              <a:gd name="connsiteX7-1095" fmla="*/ 7180 w 10000"/>
              <a:gd name="connsiteY7-1096" fmla="*/ 5766 h 10000"/>
              <a:gd name="connsiteX8-1097" fmla="*/ 6991 w 10000"/>
              <a:gd name="connsiteY8-1098" fmla="*/ 5044 h 10000"/>
              <a:gd name="connsiteX9-1099" fmla="*/ 6801 w 10000"/>
              <a:gd name="connsiteY9-1100" fmla="*/ 5044 h 10000"/>
              <a:gd name="connsiteX10-1101" fmla="*/ 6611 w 10000"/>
              <a:gd name="connsiteY10-1102" fmla="*/ 5044 h 10000"/>
              <a:gd name="connsiteX11-1103" fmla="*/ 6422 w 10000"/>
              <a:gd name="connsiteY11-1104" fmla="*/ 5766 h 10000"/>
              <a:gd name="connsiteX12-1105" fmla="*/ 6232 w 10000"/>
              <a:gd name="connsiteY12-1106" fmla="*/ 5766 h 10000"/>
              <a:gd name="connsiteX13-1107" fmla="*/ 5853 w 10000"/>
              <a:gd name="connsiteY13-1108" fmla="*/ 5766 h 10000"/>
              <a:gd name="connsiteX14-1109" fmla="*/ 5474 w 10000"/>
              <a:gd name="connsiteY14-1110" fmla="*/ 6488 h 10000"/>
              <a:gd name="connsiteX15-1111" fmla="*/ 5095 w 10000"/>
              <a:gd name="connsiteY15-1112" fmla="*/ 6488 h 10000"/>
              <a:gd name="connsiteX16-1113" fmla="*/ 4526 w 10000"/>
              <a:gd name="connsiteY16-1114" fmla="*/ 7210 h 10000"/>
              <a:gd name="connsiteX17-1115" fmla="*/ 3957 w 10000"/>
              <a:gd name="connsiteY17-1116" fmla="*/ 7931 h 10000"/>
              <a:gd name="connsiteX18-1117" fmla="*/ 3389 w 10000"/>
              <a:gd name="connsiteY18-1118" fmla="*/ 8652 h 10000"/>
              <a:gd name="connsiteX19-1119" fmla="*/ 2820 w 10000"/>
              <a:gd name="connsiteY19-1120" fmla="*/ 8652 h 10000"/>
              <a:gd name="connsiteX20-1121" fmla="*/ 2464 w 10000"/>
              <a:gd name="connsiteY20-1122" fmla="*/ 9285 h 10000"/>
              <a:gd name="connsiteX21-1123" fmla="*/ 2085 w 10000"/>
              <a:gd name="connsiteY21-1124" fmla="*/ 9285 h 10000"/>
              <a:gd name="connsiteX22-1125" fmla="*/ 1706 w 10000"/>
              <a:gd name="connsiteY22-1126" fmla="*/ 10000 h 10000"/>
              <a:gd name="connsiteX23-1127" fmla="*/ 1517 w 10000"/>
              <a:gd name="connsiteY23-1128" fmla="*/ 10000 h 10000"/>
              <a:gd name="connsiteX24-1129" fmla="*/ 1327 w 10000"/>
              <a:gd name="connsiteY24-1130" fmla="*/ 10000 h 10000"/>
              <a:gd name="connsiteX25-1131" fmla="*/ 1327 w 10000"/>
              <a:gd name="connsiteY25-1132" fmla="*/ 10000 h 10000"/>
              <a:gd name="connsiteX26-1133" fmla="*/ 1137 w 10000"/>
              <a:gd name="connsiteY26-1134" fmla="*/ 10000 h 10000"/>
              <a:gd name="connsiteX27-1135" fmla="*/ 948 w 10000"/>
              <a:gd name="connsiteY27-1136" fmla="*/ 10000 h 10000"/>
              <a:gd name="connsiteX28-1137" fmla="*/ 758 w 10000"/>
              <a:gd name="connsiteY28-1138" fmla="*/ 9285 h 10000"/>
              <a:gd name="connsiteX29-1139" fmla="*/ 569 w 10000"/>
              <a:gd name="connsiteY29-1140" fmla="*/ 8652 h 10000"/>
              <a:gd name="connsiteX30-1141" fmla="*/ 379 w 10000"/>
              <a:gd name="connsiteY30-1142" fmla="*/ 7931 h 10000"/>
              <a:gd name="connsiteX31-1143" fmla="*/ 190 w 10000"/>
              <a:gd name="connsiteY31-1144" fmla="*/ 7210 h 10000"/>
              <a:gd name="connsiteX32-1145" fmla="*/ 0 w 10000"/>
              <a:gd name="connsiteY32-1146" fmla="*/ 6488 h 10000"/>
              <a:gd name="connsiteX33-1147" fmla="*/ 0 w 10000"/>
              <a:gd name="connsiteY33-1148" fmla="*/ 6488 h 10000"/>
              <a:gd name="connsiteX34-1149" fmla="*/ 948 w 10000"/>
              <a:gd name="connsiteY34-1150" fmla="*/ 5766 h 10000"/>
              <a:gd name="connsiteX35-1151" fmla="*/ 1896 w 10000"/>
              <a:gd name="connsiteY35-1152" fmla="*/ 5766 h 10000"/>
              <a:gd name="connsiteX36-1153" fmla="*/ 2464 w 10000"/>
              <a:gd name="connsiteY36-1154" fmla="*/ 5044 h 10000"/>
              <a:gd name="connsiteX37-1155" fmla="*/ 3009 w 10000"/>
              <a:gd name="connsiteY37-1156" fmla="*/ 5044 h 10000"/>
              <a:gd name="connsiteX38-1157" fmla="*/ 3957 w 10000"/>
              <a:gd name="connsiteY38-1158" fmla="*/ 4323 h 10000"/>
              <a:gd name="connsiteX39-1159" fmla="*/ 4905 w 10000"/>
              <a:gd name="connsiteY39-1160" fmla="*/ 3605 h 10000"/>
              <a:gd name="connsiteX40-1161" fmla="*/ 5284 w 10000"/>
              <a:gd name="connsiteY40-1162" fmla="*/ 3605 h 10000"/>
              <a:gd name="connsiteX41-1163" fmla="*/ 5664 w 10000"/>
              <a:gd name="connsiteY41-1164" fmla="*/ 2884 h 10000"/>
              <a:gd name="connsiteX42-1165" fmla="*/ 6043 w 10000"/>
              <a:gd name="connsiteY42-1166" fmla="*/ 2884 h 10000"/>
              <a:gd name="connsiteX43-1167" fmla="*/ 6422 w 10000"/>
              <a:gd name="connsiteY43-1168" fmla="*/ 2162 h 10000"/>
              <a:gd name="connsiteX44-1169" fmla="*/ 6611 w 10000"/>
              <a:gd name="connsiteY44-1170" fmla="*/ 2162 h 10000"/>
              <a:gd name="connsiteX45-1171" fmla="*/ 6801 w 10000"/>
              <a:gd name="connsiteY45-1172" fmla="*/ 1442 h 10000"/>
              <a:gd name="connsiteX46-1173" fmla="*/ 6991 w 10000"/>
              <a:gd name="connsiteY46-1174" fmla="*/ 1442 h 10000"/>
              <a:gd name="connsiteX47-1175" fmla="*/ 7180 w 10000"/>
              <a:gd name="connsiteY47-1176" fmla="*/ 1442 h 10000"/>
              <a:gd name="connsiteX48-1177" fmla="*/ 7346 w 10000"/>
              <a:gd name="connsiteY48-1178" fmla="*/ 721 h 10000"/>
              <a:gd name="connsiteX49-1179" fmla="*/ 7725 w 10000"/>
              <a:gd name="connsiteY49-1180" fmla="*/ 0 h 10000"/>
              <a:gd name="connsiteX50-1181" fmla="*/ 7915 w 10000"/>
              <a:gd name="connsiteY50-1182" fmla="*/ 721 h 10000"/>
              <a:gd name="connsiteX51-1183" fmla="*/ 8104 w 10000"/>
              <a:gd name="connsiteY51-1184" fmla="*/ 721 h 10000"/>
              <a:gd name="connsiteX52-1185" fmla="*/ 8483 w 10000"/>
              <a:gd name="connsiteY52-1186" fmla="*/ 1442 h 10000"/>
              <a:gd name="connsiteX53-1187" fmla="*/ 8863 w 10000"/>
              <a:gd name="connsiteY53-1188" fmla="*/ 2162 h 10000"/>
              <a:gd name="connsiteX54-1189" fmla="*/ 9431 w 10000"/>
              <a:gd name="connsiteY54-1190" fmla="*/ 3605 h 10000"/>
              <a:gd name="connsiteX55-1191" fmla="*/ 9621 w 10000"/>
              <a:gd name="connsiteY55-1192" fmla="*/ 4323 h 10000"/>
              <a:gd name="connsiteX56-1193" fmla="*/ 9810 w 10000"/>
              <a:gd name="connsiteY56-1194" fmla="*/ 5044 h 10000"/>
              <a:gd name="connsiteX57-1195" fmla="*/ 10000 w 10000"/>
              <a:gd name="connsiteY57-1196" fmla="*/ 5044 h 10000"/>
              <a:gd name="connsiteX58-1197" fmla="*/ 9810 w 10000"/>
              <a:gd name="connsiteY58-1198" fmla="*/ 5766 h 10000"/>
              <a:gd name="connsiteX59-1199" fmla="*/ 9810 w 10000"/>
              <a:gd name="connsiteY59-1200" fmla="*/ 6488 h 10000"/>
              <a:gd name="connsiteX60-1201" fmla="*/ 9431 w 10000"/>
              <a:gd name="connsiteY60-1202" fmla="*/ 6488 h 10000"/>
              <a:gd name="connsiteX61-1203" fmla="*/ 9242 w 10000"/>
              <a:gd name="connsiteY61-1204" fmla="*/ 7210 h 10000"/>
              <a:gd name="connsiteX62-1205" fmla="*/ 9242 w 10000"/>
              <a:gd name="connsiteY62-1206" fmla="*/ 7210 h 10000"/>
              <a:gd name="connsiteX0-1207" fmla="*/ 9242 w 10000"/>
              <a:gd name="connsiteY0-1208" fmla="*/ 7210 h 10000"/>
              <a:gd name="connsiteX1-1209" fmla="*/ 9052 w 10000"/>
              <a:gd name="connsiteY1-1210" fmla="*/ 7931 h 10000"/>
              <a:gd name="connsiteX2-1211" fmla="*/ 8673 w 10000"/>
              <a:gd name="connsiteY2-1212" fmla="*/ 8652 h 10000"/>
              <a:gd name="connsiteX3-1213" fmla="*/ 8294 w 10000"/>
              <a:gd name="connsiteY3-1214" fmla="*/ 9285 h 10000"/>
              <a:gd name="connsiteX4-1215" fmla="*/ 7180 w 10000"/>
              <a:gd name="connsiteY4-1216" fmla="*/ 6488 h 10000"/>
              <a:gd name="connsiteX5-1217" fmla="*/ 7180 w 10000"/>
              <a:gd name="connsiteY5-1218" fmla="*/ 5766 h 10000"/>
              <a:gd name="connsiteX6-1219" fmla="*/ 7180 w 10000"/>
              <a:gd name="connsiteY6-1220" fmla="*/ 5766 h 10000"/>
              <a:gd name="connsiteX7-1221" fmla="*/ 6991 w 10000"/>
              <a:gd name="connsiteY7-1222" fmla="*/ 5044 h 10000"/>
              <a:gd name="connsiteX8-1223" fmla="*/ 6801 w 10000"/>
              <a:gd name="connsiteY8-1224" fmla="*/ 5044 h 10000"/>
              <a:gd name="connsiteX9-1225" fmla="*/ 6611 w 10000"/>
              <a:gd name="connsiteY9-1226" fmla="*/ 5044 h 10000"/>
              <a:gd name="connsiteX10-1227" fmla="*/ 6422 w 10000"/>
              <a:gd name="connsiteY10-1228" fmla="*/ 5766 h 10000"/>
              <a:gd name="connsiteX11-1229" fmla="*/ 6232 w 10000"/>
              <a:gd name="connsiteY11-1230" fmla="*/ 5766 h 10000"/>
              <a:gd name="connsiteX12-1231" fmla="*/ 5853 w 10000"/>
              <a:gd name="connsiteY12-1232" fmla="*/ 5766 h 10000"/>
              <a:gd name="connsiteX13-1233" fmla="*/ 5474 w 10000"/>
              <a:gd name="connsiteY13-1234" fmla="*/ 6488 h 10000"/>
              <a:gd name="connsiteX14-1235" fmla="*/ 5095 w 10000"/>
              <a:gd name="connsiteY14-1236" fmla="*/ 6488 h 10000"/>
              <a:gd name="connsiteX15-1237" fmla="*/ 4526 w 10000"/>
              <a:gd name="connsiteY15-1238" fmla="*/ 7210 h 10000"/>
              <a:gd name="connsiteX16-1239" fmla="*/ 3957 w 10000"/>
              <a:gd name="connsiteY16-1240" fmla="*/ 7931 h 10000"/>
              <a:gd name="connsiteX17-1241" fmla="*/ 3389 w 10000"/>
              <a:gd name="connsiteY17-1242" fmla="*/ 8652 h 10000"/>
              <a:gd name="connsiteX18-1243" fmla="*/ 2820 w 10000"/>
              <a:gd name="connsiteY18-1244" fmla="*/ 8652 h 10000"/>
              <a:gd name="connsiteX19-1245" fmla="*/ 2464 w 10000"/>
              <a:gd name="connsiteY19-1246" fmla="*/ 9285 h 10000"/>
              <a:gd name="connsiteX20-1247" fmla="*/ 2085 w 10000"/>
              <a:gd name="connsiteY20-1248" fmla="*/ 9285 h 10000"/>
              <a:gd name="connsiteX21-1249" fmla="*/ 1706 w 10000"/>
              <a:gd name="connsiteY21-1250" fmla="*/ 10000 h 10000"/>
              <a:gd name="connsiteX22-1251" fmla="*/ 1517 w 10000"/>
              <a:gd name="connsiteY22-1252" fmla="*/ 10000 h 10000"/>
              <a:gd name="connsiteX23-1253" fmla="*/ 1327 w 10000"/>
              <a:gd name="connsiteY23-1254" fmla="*/ 10000 h 10000"/>
              <a:gd name="connsiteX24-1255" fmla="*/ 1327 w 10000"/>
              <a:gd name="connsiteY24-1256" fmla="*/ 10000 h 10000"/>
              <a:gd name="connsiteX25-1257" fmla="*/ 1137 w 10000"/>
              <a:gd name="connsiteY25-1258" fmla="*/ 10000 h 10000"/>
              <a:gd name="connsiteX26-1259" fmla="*/ 948 w 10000"/>
              <a:gd name="connsiteY26-1260" fmla="*/ 10000 h 10000"/>
              <a:gd name="connsiteX27-1261" fmla="*/ 758 w 10000"/>
              <a:gd name="connsiteY27-1262" fmla="*/ 9285 h 10000"/>
              <a:gd name="connsiteX28-1263" fmla="*/ 569 w 10000"/>
              <a:gd name="connsiteY28-1264" fmla="*/ 8652 h 10000"/>
              <a:gd name="connsiteX29-1265" fmla="*/ 379 w 10000"/>
              <a:gd name="connsiteY29-1266" fmla="*/ 7931 h 10000"/>
              <a:gd name="connsiteX30-1267" fmla="*/ 190 w 10000"/>
              <a:gd name="connsiteY30-1268" fmla="*/ 7210 h 10000"/>
              <a:gd name="connsiteX31-1269" fmla="*/ 0 w 10000"/>
              <a:gd name="connsiteY31-1270" fmla="*/ 6488 h 10000"/>
              <a:gd name="connsiteX32-1271" fmla="*/ 0 w 10000"/>
              <a:gd name="connsiteY32-1272" fmla="*/ 6488 h 10000"/>
              <a:gd name="connsiteX33-1273" fmla="*/ 948 w 10000"/>
              <a:gd name="connsiteY33-1274" fmla="*/ 5766 h 10000"/>
              <a:gd name="connsiteX34-1275" fmla="*/ 1896 w 10000"/>
              <a:gd name="connsiteY34-1276" fmla="*/ 5766 h 10000"/>
              <a:gd name="connsiteX35-1277" fmla="*/ 2464 w 10000"/>
              <a:gd name="connsiteY35-1278" fmla="*/ 5044 h 10000"/>
              <a:gd name="connsiteX36-1279" fmla="*/ 3009 w 10000"/>
              <a:gd name="connsiteY36-1280" fmla="*/ 5044 h 10000"/>
              <a:gd name="connsiteX37-1281" fmla="*/ 3957 w 10000"/>
              <a:gd name="connsiteY37-1282" fmla="*/ 4323 h 10000"/>
              <a:gd name="connsiteX38-1283" fmla="*/ 4905 w 10000"/>
              <a:gd name="connsiteY38-1284" fmla="*/ 3605 h 10000"/>
              <a:gd name="connsiteX39-1285" fmla="*/ 5284 w 10000"/>
              <a:gd name="connsiteY39-1286" fmla="*/ 3605 h 10000"/>
              <a:gd name="connsiteX40-1287" fmla="*/ 5664 w 10000"/>
              <a:gd name="connsiteY40-1288" fmla="*/ 2884 h 10000"/>
              <a:gd name="connsiteX41-1289" fmla="*/ 6043 w 10000"/>
              <a:gd name="connsiteY41-1290" fmla="*/ 2884 h 10000"/>
              <a:gd name="connsiteX42-1291" fmla="*/ 6422 w 10000"/>
              <a:gd name="connsiteY42-1292" fmla="*/ 2162 h 10000"/>
              <a:gd name="connsiteX43-1293" fmla="*/ 6611 w 10000"/>
              <a:gd name="connsiteY43-1294" fmla="*/ 2162 h 10000"/>
              <a:gd name="connsiteX44-1295" fmla="*/ 6801 w 10000"/>
              <a:gd name="connsiteY44-1296" fmla="*/ 1442 h 10000"/>
              <a:gd name="connsiteX45-1297" fmla="*/ 6991 w 10000"/>
              <a:gd name="connsiteY45-1298" fmla="*/ 1442 h 10000"/>
              <a:gd name="connsiteX46-1299" fmla="*/ 7180 w 10000"/>
              <a:gd name="connsiteY46-1300" fmla="*/ 1442 h 10000"/>
              <a:gd name="connsiteX47-1301" fmla="*/ 7346 w 10000"/>
              <a:gd name="connsiteY47-1302" fmla="*/ 721 h 10000"/>
              <a:gd name="connsiteX48-1303" fmla="*/ 7725 w 10000"/>
              <a:gd name="connsiteY48-1304" fmla="*/ 0 h 10000"/>
              <a:gd name="connsiteX49-1305" fmla="*/ 7915 w 10000"/>
              <a:gd name="connsiteY49-1306" fmla="*/ 721 h 10000"/>
              <a:gd name="connsiteX50-1307" fmla="*/ 8104 w 10000"/>
              <a:gd name="connsiteY50-1308" fmla="*/ 721 h 10000"/>
              <a:gd name="connsiteX51-1309" fmla="*/ 8483 w 10000"/>
              <a:gd name="connsiteY51-1310" fmla="*/ 1442 h 10000"/>
              <a:gd name="connsiteX52-1311" fmla="*/ 8863 w 10000"/>
              <a:gd name="connsiteY52-1312" fmla="*/ 2162 h 10000"/>
              <a:gd name="connsiteX53-1313" fmla="*/ 9431 w 10000"/>
              <a:gd name="connsiteY53-1314" fmla="*/ 3605 h 10000"/>
              <a:gd name="connsiteX54-1315" fmla="*/ 9621 w 10000"/>
              <a:gd name="connsiteY54-1316" fmla="*/ 4323 h 10000"/>
              <a:gd name="connsiteX55-1317" fmla="*/ 9810 w 10000"/>
              <a:gd name="connsiteY55-1318" fmla="*/ 5044 h 10000"/>
              <a:gd name="connsiteX56-1319" fmla="*/ 10000 w 10000"/>
              <a:gd name="connsiteY56-1320" fmla="*/ 5044 h 10000"/>
              <a:gd name="connsiteX57-1321" fmla="*/ 9810 w 10000"/>
              <a:gd name="connsiteY57-1322" fmla="*/ 5766 h 10000"/>
              <a:gd name="connsiteX58-1323" fmla="*/ 9810 w 10000"/>
              <a:gd name="connsiteY58-1324" fmla="*/ 6488 h 10000"/>
              <a:gd name="connsiteX59-1325" fmla="*/ 9431 w 10000"/>
              <a:gd name="connsiteY59-1326" fmla="*/ 6488 h 10000"/>
              <a:gd name="connsiteX60-1327" fmla="*/ 9242 w 10000"/>
              <a:gd name="connsiteY60-1328" fmla="*/ 7210 h 10000"/>
              <a:gd name="connsiteX61-1329" fmla="*/ 9242 w 10000"/>
              <a:gd name="connsiteY61-1330" fmla="*/ 7210 h 10000"/>
              <a:gd name="connsiteX0-1331" fmla="*/ 9242 w 10000"/>
              <a:gd name="connsiteY0-1332" fmla="*/ 7210 h 10000"/>
              <a:gd name="connsiteX1-1333" fmla="*/ 9052 w 10000"/>
              <a:gd name="connsiteY1-1334" fmla="*/ 7931 h 10000"/>
              <a:gd name="connsiteX2-1335" fmla="*/ 8673 w 10000"/>
              <a:gd name="connsiteY2-1336" fmla="*/ 8652 h 10000"/>
              <a:gd name="connsiteX3-1337" fmla="*/ 7180 w 10000"/>
              <a:gd name="connsiteY3-1338" fmla="*/ 6488 h 10000"/>
              <a:gd name="connsiteX4-1339" fmla="*/ 7180 w 10000"/>
              <a:gd name="connsiteY4-1340" fmla="*/ 5766 h 10000"/>
              <a:gd name="connsiteX5-1341" fmla="*/ 7180 w 10000"/>
              <a:gd name="connsiteY5-1342" fmla="*/ 5766 h 10000"/>
              <a:gd name="connsiteX6-1343" fmla="*/ 6991 w 10000"/>
              <a:gd name="connsiteY6-1344" fmla="*/ 5044 h 10000"/>
              <a:gd name="connsiteX7-1345" fmla="*/ 6801 w 10000"/>
              <a:gd name="connsiteY7-1346" fmla="*/ 5044 h 10000"/>
              <a:gd name="connsiteX8-1347" fmla="*/ 6611 w 10000"/>
              <a:gd name="connsiteY8-1348" fmla="*/ 5044 h 10000"/>
              <a:gd name="connsiteX9-1349" fmla="*/ 6422 w 10000"/>
              <a:gd name="connsiteY9-1350" fmla="*/ 5766 h 10000"/>
              <a:gd name="connsiteX10-1351" fmla="*/ 6232 w 10000"/>
              <a:gd name="connsiteY10-1352" fmla="*/ 5766 h 10000"/>
              <a:gd name="connsiteX11-1353" fmla="*/ 5853 w 10000"/>
              <a:gd name="connsiteY11-1354" fmla="*/ 5766 h 10000"/>
              <a:gd name="connsiteX12-1355" fmla="*/ 5474 w 10000"/>
              <a:gd name="connsiteY12-1356" fmla="*/ 6488 h 10000"/>
              <a:gd name="connsiteX13-1357" fmla="*/ 5095 w 10000"/>
              <a:gd name="connsiteY13-1358" fmla="*/ 6488 h 10000"/>
              <a:gd name="connsiteX14-1359" fmla="*/ 4526 w 10000"/>
              <a:gd name="connsiteY14-1360" fmla="*/ 7210 h 10000"/>
              <a:gd name="connsiteX15-1361" fmla="*/ 3957 w 10000"/>
              <a:gd name="connsiteY15-1362" fmla="*/ 7931 h 10000"/>
              <a:gd name="connsiteX16-1363" fmla="*/ 3389 w 10000"/>
              <a:gd name="connsiteY16-1364" fmla="*/ 8652 h 10000"/>
              <a:gd name="connsiteX17-1365" fmla="*/ 2820 w 10000"/>
              <a:gd name="connsiteY17-1366" fmla="*/ 8652 h 10000"/>
              <a:gd name="connsiteX18-1367" fmla="*/ 2464 w 10000"/>
              <a:gd name="connsiteY18-1368" fmla="*/ 9285 h 10000"/>
              <a:gd name="connsiteX19-1369" fmla="*/ 2085 w 10000"/>
              <a:gd name="connsiteY19-1370" fmla="*/ 9285 h 10000"/>
              <a:gd name="connsiteX20-1371" fmla="*/ 1706 w 10000"/>
              <a:gd name="connsiteY20-1372" fmla="*/ 10000 h 10000"/>
              <a:gd name="connsiteX21-1373" fmla="*/ 1517 w 10000"/>
              <a:gd name="connsiteY21-1374" fmla="*/ 10000 h 10000"/>
              <a:gd name="connsiteX22-1375" fmla="*/ 1327 w 10000"/>
              <a:gd name="connsiteY22-1376" fmla="*/ 10000 h 10000"/>
              <a:gd name="connsiteX23-1377" fmla="*/ 1327 w 10000"/>
              <a:gd name="connsiteY23-1378" fmla="*/ 10000 h 10000"/>
              <a:gd name="connsiteX24-1379" fmla="*/ 1137 w 10000"/>
              <a:gd name="connsiteY24-1380" fmla="*/ 10000 h 10000"/>
              <a:gd name="connsiteX25-1381" fmla="*/ 948 w 10000"/>
              <a:gd name="connsiteY25-1382" fmla="*/ 10000 h 10000"/>
              <a:gd name="connsiteX26-1383" fmla="*/ 758 w 10000"/>
              <a:gd name="connsiteY26-1384" fmla="*/ 9285 h 10000"/>
              <a:gd name="connsiteX27-1385" fmla="*/ 569 w 10000"/>
              <a:gd name="connsiteY27-1386" fmla="*/ 8652 h 10000"/>
              <a:gd name="connsiteX28-1387" fmla="*/ 379 w 10000"/>
              <a:gd name="connsiteY28-1388" fmla="*/ 7931 h 10000"/>
              <a:gd name="connsiteX29-1389" fmla="*/ 190 w 10000"/>
              <a:gd name="connsiteY29-1390" fmla="*/ 7210 h 10000"/>
              <a:gd name="connsiteX30-1391" fmla="*/ 0 w 10000"/>
              <a:gd name="connsiteY30-1392" fmla="*/ 6488 h 10000"/>
              <a:gd name="connsiteX31-1393" fmla="*/ 0 w 10000"/>
              <a:gd name="connsiteY31-1394" fmla="*/ 6488 h 10000"/>
              <a:gd name="connsiteX32-1395" fmla="*/ 948 w 10000"/>
              <a:gd name="connsiteY32-1396" fmla="*/ 5766 h 10000"/>
              <a:gd name="connsiteX33-1397" fmla="*/ 1896 w 10000"/>
              <a:gd name="connsiteY33-1398" fmla="*/ 5766 h 10000"/>
              <a:gd name="connsiteX34-1399" fmla="*/ 2464 w 10000"/>
              <a:gd name="connsiteY34-1400" fmla="*/ 5044 h 10000"/>
              <a:gd name="connsiteX35-1401" fmla="*/ 3009 w 10000"/>
              <a:gd name="connsiteY35-1402" fmla="*/ 5044 h 10000"/>
              <a:gd name="connsiteX36-1403" fmla="*/ 3957 w 10000"/>
              <a:gd name="connsiteY36-1404" fmla="*/ 4323 h 10000"/>
              <a:gd name="connsiteX37-1405" fmla="*/ 4905 w 10000"/>
              <a:gd name="connsiteY37-1406" fmla="*/ 3605 h 10000"/>
              <a:gd name="connsiteX38-1407" fmla="*/ 5284 w 10000"/>
              <a:gd name="connsiteY38-1408" fmla="*/ 3605 h 10000"/>
              <a:gd name="connsiteX39-1409" fmla="*/ 5664 w 10000"/>
              <a:gd name="connsiteY39-1410" fmla="*/ 2884 h 10000"/>
              <a:gd name="connsiteX40-1411" fmla="*/ 6043 w 10000"/>
              <a:gd name="connsiteY40-1412" fmla="*/ 2884 h 10000"/>
              <a:gd name="connsiteX41-1413" fmla="*/ 6422 w 10000"/>
              <a:gd name="connsiteY41-1414" fmla="*/ 2162 h 10000"/>
              <a:gd name="connsiteX42-1415" fmla="*/ 6611 w 10000"/>
              <a:gd name="connsiteY42-1416" fmla="*/ 2162 h 10000"/>
              <a:gd name="connsiteX43-1417" fmla="*/ 6801 w 10000"/>
              <a:gd name="connsiteY43-1418" fmla="*/ 1442 h 10000"/>
              <a:gd name="connsiteX44-1419" fmla="*/ 6991 w 10000"/>
              <a:gd name="connsiteY44-1420" fmla="*/ 1442 h 10000"/>
              <a:gd name="connsiteX45-1421" fmla="*/ 7180 w 10000"/>
              <a:gd name="connsiteY45-1422" fmla="*/ 1442 h 10000"/>
              <a:gd name="connsiteX46-1423" fmla="*/ 7346 w 10000"/>
              <a:gd name="connsiteY46-1424" fmla="*/ 721 h 10000"/>
              <a:gd name="connsiteX47-1425" fmla="*/ 7725 w 10000"/>
              <a:gd name="connsiteY47-1426" fmla="*/ 0 h 10000"/>
              <a:gd name="connsiteX48-1427" fmla="*/ 7915 w 10000"/>
              <a:gd name="connsiteY48-1428" fmla="*/ 721 h 10000"/>
              <a:gd name="connsiteX49-1429" fmla="*/ 8104 w 10000"/>
              <a:gd name="connsiteY49-1430" fmla="*/ 721 h 10000"/>
              <a:gd name="connsiteX50-1431" fmla="*/ 8483 w 10000"/>
              <a:gd name="connsiteY50-1432" fmla="*/ 1442 h 10000"/>
              <a:gd name="connsiteX51-1433" fmla="*/ 8863 w 10000"/>
              <a:gd name="connsiteY51-1434" fmla="*/ 2162 h 10000"/>
              <a:gd name="connsiteX52-1435" fmla="*/ 9431 w 10000"/>
              <a:gd name="connsiteY52-1436" fmla="*/ 3605 h 10000"/>
              <a:gd name="connsiteX53-1437" fmla="*/ 9621 w 10000"/>
              <a:gd name="connsiteY53-1438" fmla="*/ 4323 h 10000"/>
              <a:gd name="connsiteX54-1439" fmla="*/ 9810 w 10000"/>
              <a:gd name="connsiteY54-1440" fmla="*/ 5044 h 10000"/>
              <a:gd name="connsiteX55-1441" fmla="*/ 10000 w 10000"/>
              <a:gd name="connsiteY55-1442" fmla="*/ 5044 h 10000"/>
              <a:gd name="connsiteX56-1443" fmla="*/ 9810 w 10000"/>
              <a:gd name="connsiteY56-1444" fmla="*/ 5766 h 10000"/>
              <a:gd name="connsiteX57-1445" fmla="*/ 9810 w 10000"/>
              <a:gd name="connsiteY57-1446" fmla="*/ 6488 h 10000"/>
              <a:gd name="connsiteX58-1447" fmla="*/ 9431 w 10000"/>
              <a:gd name="connsiteY58-1448" fmla="*/ 6488 h 10000"/>
              <a:gd name="connsiteX59-1449" fmla="*/ 9242 w 10000"/>
              <a:gd name="connsiteY59-1450" fmla="*/ 7210 h 10000"/>
              <a:gd name="connsiteX60-1451" fmla="*/ 9242 w 10000"/>
              <a:gd name="connsiteY60-1452" fmla="*/ 7210 h 10000"/>
              <a:gd name="connsiteX0-1453" fmla="*/ 9242 w 10000"/>
              <a:gd name="connsiteY0-1454" fmla="*/ 7210 h 10000"/>
              <a:gd name="connsiteX1-1455" fmla="*/ 9052 w 10000"/>
              <a:gd name="connsiteY1-1456" fmla="*/ 7931 h 10000"/>
              <a:gd name="connsiteX2-1457" fmla="*/ 7180 w 10000"/>
              <a:gd name="connsiteY2-1458" fmla="*/ 6488 h 10000"/>
              <a:gd name="connsiteX3-1459" fmla="*/ 7180 w 10000"/>
              <a:gd name="connsiteY3-1460" fmla="*/ 5766 h 10000"/>
              <a:gd name="connsiteX4-1461" fmla="*/ 7180 w 10000"/>
              <a:gd name="connsiteY4-1462" fmla="*/ 5766 h 10000"/>
              <a:gd name="connsiteX5-1463" fmla="*/ 6991 w 10000"/>
              <a:gd name="connsiteY5-1464" fmla="*/ 5044 h 10000"/>
              <a:gd name="connsiteX6-1465" fmla="*/ 6801 w 10000"/>
              <a:gd name="connsiteY6-1466" fmla="*/ 5044 h 10000"/>
              <a:gd name="connsiteX7-1467" fmla="*/ 6611 w 10000"/>
              <a:gd name="connsiteY7-1468" fmla="*/ 5044 h 10000"/>
              <a:gd name="connsiteX8-1469" fmla="*/ 6422 w 10000"/>
              <a:gd name="connsiteY8-1470" fmla="*/ 5766 h 10000"/>
              <a:gd name="connsiteX9-1471" fmla="*/ 6232 w 10000"/>
              <a:gd name="connsiteY9-1472" fmla="*/ 5766 h 10000"/>
              <a:gd name="connsiteX10-1473" fmla="*/ 5853 w 10000"/>
              <a:gd name="connsiteY10-1474" fmla="*/ 5766 h 10000"/>
              <a:gd name="connsiteX11-1475" fmla="*/ 5474 w 10000"/>
              <a:gd name="connsiteY11-1476" fmla="*/ 6488 h 10000"/>
              <a:gd name="connsiteX12-1477" fmla="*/ 5095 w 10000"/>
              <a:gd name="connsiteY12-1478" fmla="*/ 6488 h 10000"/>
              <a:gd name="connsiteX13-1479" fmla="*/ 4526 w 10000"/>
              <a:gd name="connsiteY13-1480" fmla="*/ 7210 h 10000"/>
              <a:gd name="connsiteX14-1481" fmla="*/ 3957 w 10000"/>
              <a:gd name="connsiteY14-1482" fmla="*/ 7931 h 10000"/>
              <a:gd name="connsiteX15-1483" fmla="*/ 3389 w 10000"/>
              <a:gd name="connsiteY15-1484" fmla="*/ 8652 h 10000"/>
              <a:gd name="connsiteX16-1485" fmla="*/ 2820 w 10000"/>
              <a:gd name="connsiteY16-1486" fmla="*/ 8652 h 10000"/>
              <a:gd name="connsiteX17-1487" fmla="*/ 2464 w 10000"/>
              <a:gd name="connsiteY17-1488" fmla="*/ 9285 h 10000"/>
              <a:gd name="connsiteX18-1489" fmla="*/ 2085 w 10000"/>
              <a:gd name="connsiteY18-1490" fmla="*/ 9285 h 10000"/>
              <a:gd name="connsiteX19-1491" fmla="*/ 1706 w 10000"/>
              <a:gd name="connsiteY19-1492" fmla="*/ 10000 h 10000"/>
              <a:gd name="connsiteX20-1493" fmla="*/ 1517 w 10000"/>
              <a:gd name="connsiteY20-1494" fmla="*/ 10000 h 10000"/>
              <a:gd name="connsiteX21-1495" fmla="*/ 1327 w 10000"/>
              <a:gd name="connsiteY21-1496" fmla="*/ 10000 h 10000"/>
              <a:gd name="connsiteX22-1497" fmla="*/ 1327 w 10000"/>
              <a:gd name="connsiteY22-1498" fmla="*/ 10000 h 10000"/>
              <a:gd name="connsiteX23-1499" fmla="*/ 1137 w 10000"/>
              <a:gd name="connsiteY23-1500" fmla="*/ 10000 h 10000"/>
              <a:gd name="connsiteX24-1501" fmla="*/ 948 w 10000"/>
              <a:gd name="connsiteY24-1502" fmla="*/ 10000 h 10000"/>
              <a:gd name="connsiteX25-1503" fmla="*/ 758 w 10000"/>
              <a:gd name="connsiteY25-1504" fmla="*/ 9285 h 10000"/>
              <a:gd name="connsiteX26-1505" fmla="*/ 569 w 10000"/>
              <a:gd name="connsiteY26-1506" fmla="*/ 8652 h 10000"/>
              <a:gd name="connsiteX27-1507" fmla="*/ 379 w 10000"/>
              <a:gd name="connsiteY27-1508" fmla="*/ 7931 h 10000"/>
              <a:gd name="connsiteX28-1509" fmla="*/ 190 w 10000"/>
              <a:gd name="connsiteY28-1510" fmla="*/ 7210 h 10000"/>
              <a:gd name="connsiteX29-1511" fmla="*/ 0 w 10000"/>
              <a:gd name="connsiteY29-1512" fmla="*/ 6488 h 10000"/>
              <a:gd name="connsiteX30-1513" fmla="*/ 0 w 10000"/>
              <a:gd name="connsiteY30-1514" fmla="*/ 6488 h 10000"/>
              <a:gd name="connsiteX31-1515" fmla="*/ 948 w 10000"/>
              <a:gd name="connsiteY31-1516" fmla="*/ 5766 h 10000"/>
              <a:gd name="connsiteX32-1517" fmla="*/ 1896 w 10000"/>
              <a:gd name="connsiteY32-1518" fmla="*/ 5766 h 10000"/>
              <a:gd name="connsiteX33-1519" fmla="*/ 2464 w 10000"/>
              <a:gd name="connsiteY33-1520" fmla="*/ 5044 h 10000"/>
              <a:gd name="connsiteX34-1521" fmla="*/ 3009 w 10000"/>
              <a:gd name="connsiteY34-1522" fmla="*/ 5044 h 10000"/>
              <a:gd name="connsiteX35-1523" fmla="*/ 3957 w 10000"/>
              <a:gd name="connsiteY35-1524" fmla="*/ 4323 h 10000"/>
              <a:gd name="connsiteX36-1525" fmla="*/ 4905 w 10000"/>
              <a:gd name="connsiteY36-1526" fmla="*/ 3605 h 10000"/>
              <a:gd name="connsiteX37-1527" fmla="*/ 5284 w 10000"/>
              <a:gd name="connsiteY37-1528" fmla="*/ 3605 h 10000"/>
              <a:gd name="connsiteX38-1529" fmla="*/ 5664 w 10000"/>
              <a:gd name="connsiteY38-1530" fmla="*/ 2884 h 10000"/>
              <a:gd name="connsiteX39-1531" fmla="*/ 6043 w 10000"/>
              <a:gd name="connsiteY39-1532" fmla="*/ 2884 h 10000"/>
              <a:gd name="connsiteX40-1533" fmla="*/ 6422 w 10000"/>
              <a:gd name="connsiteY40-1534" fmla="*/ 2162 h 10000"/>
              <a:gd name="connsiteX41-1535" fmla="*/ 6611 w 10000"/>
              <a:gd name="connsiteY41-1536" fmla="*/ 2162 h 10000"/>
              <a:gd name="connsiteX42-1537" fmla="*/ 6801 w 10000"/>
              <a:gd name="connsiteY42-1538" fmla="*/ 1442 h 10000"/>
              <a:gd name="connsiteX43-1539" fmla="*/ 6991 w 10000"/>
              <a:gd name="connsiteY43-1540" fmla="*/ 1442 h 10000"/>
              <a:gd name="connsiteX44-1541" fmla="*/ 7180 w 10000"/>
              <a:gd name="connsiteY44-1542" fmla="*/ 1442 h 10000"/>
              <a:gd name="connsiteX45-1543" fmla="*/ 7346 w 10000"/>
              <a:gd name="connsiteY45-1544" fmla="*/ 721 h 10000"/>
              <a:gd name="connsiteX46-1545" fmla="*/ 7725 w 10000"/>
              <a:gd name="connsiteY46-1546" fmla="*/ 0 h 10000"/>
              <a:gd name="connsiteX47-1547" fmla="*/ 7915 w 10000"/>
              <a:gd name="connsiteY47-1548" fmla="*/ 721 h 10000"/>
              <a:gd name="connsiteX48-1549" fmla="*/ 8104 w 10000"/>
              <a:gd name="connsiteY48-1550" fmla="*/ 721 h 10000"/>
              <a:gd name="connsiteX49-1551" fmla="*/ 8483 w 10000"/>
              <a:gd name="connsiteY49-1552" fmla="*/ 1442 h 10000"/>
              <a:gd name="connsiteX50-1553" fmla="*/ 8863 w 10000"/>
              <a:gd name="connsiteY50-1554" fmla="*/ 2162 h 10000"/>
              <a:gd name="connsiteX51-1555" fmla="*/ 9431 w 10000"/>
              <a:gd name="connsiteY51-1556" fmla="*/ 3605 h 10000"/>
              <a:gd name="connsiteX52-1557" fmla="*/ 9621 w 10000"/>
              <a:gd name="connsiteY52-1558" fmla="*/ 4323 h 10000"/>
              <a:gd name="connsiteX53-1559" fmla="*/ 9810 w 10000"/>
              <a:gd name="connsiteY53-1560" fmla="*/ 5044 h 10000"/>
              <a:gd name="connsiteX54-1561" fmla="*/ 10000 w 10000"/>
              <a:gd name="connsiteY54-1562" fmla="*/ 5044 h 10000"/>
              <a:gd name="connsiteX55-1563" fmla="*/ 9810 w 10000"/>
              <a:gd name="connsiteY55-1564" fmla="*/ 5766 h 10000"/>
              <a:gd name="connsiteX56-1565" fmla="*/ 9810 w 10000"/>
              <a:gd name="connsiteY56-1566" fmla="*/ 6488 h 10000"/>
              <a:gd name="connsiteX57-1567" fmla="*/ 9431 w 10000"/>
              <a:gd name="connsiteY57-1568" fmla="*/ 6488 h 10000"/>
              <a:gd name="connsiteX58-1569" fmla="*/ 9242 w 10000"/>
              <a:gd name="connsiteY58-1570" fmla="*/ 7210 h 10000"/>
              <a:gd name="connsiteX59-1571" fmla="*/ 9242 w 10000"/>
              <a:gd name="connsiteY59-1572" fmla="*/ 7210 h 10000"/>
              <a:gd name="connsiteX0-1573" fmla="*/ 9242 w 10000"/>
              <a:gd name="connsiteY0-1574" fmla="*/ 7210 h 10000"/>
              <a:gd name="connsiteX1-1575" fmla="*/ 9052 w 10000"/>
              <a:gd name="connsiteY1-1576" fmla="*/ 7931 h 10000"/>
              <a:gd name="connsiteX2-1577" fmla="*/ 7180 w 10000"/>
              <a:gd name="connsiteY2-1578" fmla="*/ 6488 h 10000"/>
              <a:gd name="connsiteX3-1579" fmla="*/ 7180 w 10000"/>
              <a:gd name="connsiteY3-1580" fmla="*/ 5766 h 10000"/>
              <a:gd name="connsiteX4-1581" fmla="*/ 7180 w 10000"/>
              <a:gd name="connsiteY4-1582" fmla="*/ 5766 h 10000"/>
              <a:gd name="connsiteX5-1583" fmla="*/ 6991 w 10000"/>
              <a:gd name="connsiteY5-1584" fmla="*/ 5044 h 10000"/>
              <a:gd name="connsiteX6-1585" fmla="*/ 6801 w 10000"/>
              <a:gd name="connsiteY6-1586" fmla="*/ 5044 h 10000"/>
              <a:gd name="connsiteX7-1587" fmla="*/ 6611 w 10000"/>
              <a:gd name="connsiteY7-1588" fmla="*/ 5044 h 10000"/>
              <a:gd name="connsiteX8-1589" fmla="*/ 6422 w 10000"/>
              <a:gd name="connsiteY8-1590" fmla="*/ 5766 h 10000"/>
              <a:gd name="connsiteX9-1591" fmla="*/ 6232 w 10000"/>
              <a:gd name="connsiteY9-1592" fmla="*/ 5766 h 10000"/>
              <a:gd name="connsiteX10-1593" fmla="*/ 5853 w 10000"/>
              <a:gd name="connsiteY10-1594" fmla="*/ 5766 h 10000"/>
              <a:gd name="connsiteX11-1595" fmla="*/ 5474 w 10000"/>
              <a:gd name="connsiteY11-1596" fmla="*/ 6488 h 10000"/>
              <a:gd name="connsiteX12-1597" fmla="*/ 5095 w 10000"/>
              <a:gd name="connsiteY12-1598" fmla="*/ 6488 h 10000"/>
              <a:gd name="connsiteX13-1599" fmla="*/ 4526 w 10000"/>
              <a:gd name="connsiteY13-1600" fmla="*/ 7210 h 10000"/>
              <a:gd name="connsiteX14-1601" fmla="*/ 3957 w 10000"/>
              <a:gd name="connsiteY14-1602" fmla="*/ 7931 h 10000"/>
              <a:gd name="connsiteX15-1603" fmla="*/ 3389 w 10000"/>
              <a:gd name="connsiteY15-1604" fmla="*/ 8652 h 10000"/>
              <a:gd name="connsiteX16-1605" fmla="*/ 2820 w 10000"/>
              <a:gd name="connsiteY16-1606" fmla="*/ 8652 h 10000"/>
              <a:gd name="connsiteX17-1607" fmla="*/ 2464 w 10000"/>
              <a:gd name="connsiteY17-1608" fmla="*/ 9285 h 10000"/>
              <a:gd name="connsiteX18-1609" fmla="*/ 2085 w 10000"/>
              <a:gd name="connsiteY18-1610" fmla="*/ 9285 h 10000"/>
              <a:gd name="connsiteX19-1611" fmla="*/ 1706 w 10000"/>
              <a:gd name="connsiteY19-1612" fmla="*/ 10000 h 10000"/>
              <a:gd name="connsiteX20-1613" fmla="*/ 1517 w 10000"/>
              <a:gd name="connsiteY20-1614" fmla="*/ 10000 h 10000"/>
              <a:gd name="connsiteX21-1615" fmla="*/ 1327 w 10000"/>
              <a:gd name="connsiteY21-1616" fmla="*/ 10000 h 10000"/>
              <a:gd name="connsiteX22-1617" fmla="*/ 1327 w 10000"/>
              <a:gd name="connsiteY22-1618" fmla="*/ 10000 h 10000"/>
              <a:gd name="connsiteX23-1619" fmla="*/ 1137 w 10000"/>
              <a:gd name="connsiteY23-1620" fmla="*/ 10000 h 10000"/>
              <a:gd name="connsiteX24-1621" fmla="*/ 948 w 10000"/>
              <a:gd name="connsiteY24-1622" fmla="*/ 10000 h 10000"/>
              <a:gd name="connsiteX25-1623" fmla="*/ 758 w 10000"/>
              <a:gd name="connsiteY25-1624" fmla="*/ 9285 h 10000"/>
              <a:gd name="connsiteX26-1625" fmla="*/ 569 w 10000"/>
              <a:gd name="connsiteY26-1626" fmla="*/ 8652 h 10000"/>
              <a:gd name="connsiteX27-1627" fmla="*/ 379 w 10000"/>
              <a:gd name="connsiteY27-1628" fmla="*/ 7931 h 10000"/>
              <a:gd name="connsiteX28-1629" fmla="*/ 190 w 10000"/>
              <a:gd name="connsiteY28-1630" fmla="*/ 7210 h 10000"/>
              <a:gd name="connsiteX29-1631" fmla="*/ 0 w 10000"/>
              <a:gd name="connsiteY29-1632" fmla="*/ 6488 h 10000"/>
              <a:gd name="connsiteX30-1633" fmla="*/ 0 w 10000"/>
              <a:gd name="connsiteY30-1634" fmla="*/ 6488 h 10000"/>
              <a:gd name="connsiteX31-1635" fmla="*/ 948 w 10000"/>
              <a:gd name="connsiteY31-1636" fmla="*/ 5766 h 10000"/>
              <a:gd name="connsiteX32-1637" fmla="*/ 1896 w 10000"/>
              <a:gd name="connsiteY32-1638" fmla="*/ 5766 h 10000"/>
              <a:gd name="connsiteX33-1639" fmla="*/ 2464 w 10000"/>
              <a:gd name="connsiteY33-1640" fmla="*/ 5044 h 10000"/>
              <a:gd name="connsiteX34-1641" fmla="*/ 3009 w 10000"/>
              <a:gd name="connsiteY34-1642" fmla="*/ 5044 h 10000"/>
              <a:gd name="connsiteX35-1643" fmla="*/ 3957 w 10000"/>
              <a:gd name="connsiteY35-1644" fmla="*/ 4323 h 10000"/>
              <a:gd name="connsiteX36-1645" fmla="*/ 4905 w 10000"/>
              <a:gd name="connsiteY36-1646" fmla="*/ 3605 h 10000"/>
              <a:gd name="connsiteX37-1647" fmla="*/ 5284 w 10000"/>
              <a:gd name="connsiteY37-1648" fmla="*/ 3605 h 10000"/>
              <a:gd name="connsiteX38-1649" fmla="*/ 5664 w 10000"/>
              <a:gd name="connsiteY38-1650" fmla="*/ 2884 h 10000"/>
              <a:gd name="connsiteX39-1651" fmla="*/ 6043 w 10000"/>
              <a:gd name="connsiteY39-1652" fmla="*/ 2884 h 10000"/>
              <a:gd name="connsiteX40-1653" fmla="*/ 6422 w 10000"/>
              <a:gd name="connsiteY40-1654" fmla="*/ 2162 h 10000"/>
              <a:gd name="connsiteX41-1655" fmla="*/ 6611 w 10000"/>
              <a:gd name="connsiteY41-1656" fmla="*/ 2162 h 10000"/>
              <a:gd name="connsiteX42-1657" fmla="*/ 6801 w 10000"/>
              <a:gd name="connsiteY42-1658" fmla="*/ 1442 h 10000"/>
              <a:gd name="connsiteX43-1659" fmla="*/ 6991 w 10000"/>
              <a:gd name="connsiteY43-1660" fmla="*/ 1442 h 10000"/>
              <a:gd name="connsiteX44-1661" fmla="*/ 7180 w 10000"/>
              <a:gd name="connsiteY44-1662" fmla="*/ 1442 h 10000"/>
              <a:gd name="connsiteX45-1663" fmla="*/ 7346 w 10000"/>
              <a:gd name="connsiteY45-1664" fmla="*/ 721 h 10000"/>
              <a:gd name="connsiteX46-1665" fmla="*/ 7725 w 10000"/>
              <a:gd name="connsiteY46-1666" fmla="*/ 0 h 10000"/>
              <a:gd name="connsiteX47-1667" fmla="*/ 7915 w 10000"/>
              <a:gd name="connsiteY47-1668" fmla="*/ 721 h 10000"/>
              <a:gd name="connsiteX48-1669" fmla="*/ 8104 w 10000"/>
              <a:gd name="connsiteY48-1670" fmla="*/ 721 h 10000"/>
              <a:gd name="connsiteX49-1671" fmla="*/ 8483 w 10000"/>
              <a:gd name="connsiteY49-1672" fmla="*/ 1442 h 10000"/>
              <a:gd name="connsiteX50-1673" fmla="*/ 8863 w 10000"/>
              <a:gd name="connsiteY50-1674" fmla="*/ 2162 h 10000"/>
              <a:gd name="connsiteX51-1675" fmla="*/ 9431 w 10000"/>
              <a:gd name="connsiteY51-1676" fmla="*/ 3605 h 10000"/>
              <a:gd name="connsiteX52-1677" fmla="*/ 9621 w 10000"/>
              <a:gd name="connsiteY52-1678" fmla="*/ 4323 h 10000"/>
              <a:gd name="connsiteX53-1679" fmla="*/ 9810 w 10000"/>
              <a:gd name="connsiteY53-1680" fmla="*/ 5044 h 10000"/>
              <a:gd name="connsiteX54-1681" fmla="*/ 10000 w 10000"/>
              <a:gd name="connsiteY54-1682" fmla="*/ 5044 h 10000"/>
              <a:gd name="connsiteX55-1683" fmla="*/ 9810 w 10000"/>
              <a:gd name="connsiteY55-1684" fmla="*/ 5766 h 10000"/>
              <a:gd name="connsiteX56-1685" fmla="*/ 9810 w 10000"/>
              <a:gd name="connsiteY56-1686" fmla="*/ 6488 h 10000"/>
              <a:gd name="connsiteX57-1687" fmla="*/ 9431 w 10000"/>
              <a:gd name="connsiteY57-1688" fmla="*/ 6488 h 10000"/>
              <a:gd name="connsiteX58-1689" fmla="*/ 9242 w 10000"/>
              <a:gd name="connsiteY58-1690" fmla="*/ 7210 h 10000"/>
              <a:gd name="connsiteX0-1691" fmla="*/ 9242 w 10000"/>
              <a:gd name="connsiteY0-1692" fmla="*/ 7210 h 10000"/>
              <a:gd name="connsiteX1-1693" fmla="*/ 9052 w 10000"/>
              <a:gd name="connsiteY1-1694" fmla="*/ 7931 h 10000"/>
              <a:gd name="connsiteX2-1695" fmla="*/ 7180 w 10000"/>
              <a:gd name="connsiteY2-1696" fmla="*/ 6488 h 10000"/>
              <a:gd name="connsiteX3-1697" fmla="*/ 7180 w 10000"/>
              <a:gd name="connsiteY3-1698" fmla="*/ 5766 h 10000"/>
              <a:gd name="connsiteX4-1699" fmla="*/ 7180 w 10000"/>
              <a:gd name="connsiteY4-1700" fmla="*/ 5766 h 10000"/>
              <a:gd name="connsiteX5-1701" fmla="*/ 6991 w 10000"/>
              <a:gd name="connsiteY5-1702" fmla="*/ 5044 h 10000"/>
              <a:gd name="connsiteX6-1703" fmla="*/ 6801 w 10000"/>
              <a:gd name="connsiteY6-1704" fmla="*/ 5044 h 10000"/>
              <a:gd name="connsiteX7-1705" fmla="*/ 6611 w 10000"/>
              <a:gd name="connsiteY7-1706" fmla="*/ 5044 h 10000"/>
              <a:gd name="connsiteX8-1707" fmla="*/ 6422 w 10000"/>
              <a:gd name="connsiteY8-1708" fmla="*/ 5766 h 10000"/>
              <a:gd name="connsiteX9-1709" fmla="*/ 6232 w 10000"/>
              <a:gd name="connsiteY9-1710" fmla="*/ 5766 h 10000"/>
              <a:gd name="connsiteX10-1711" fmla="*/ 5853 w 10000"/>
              <a:gd name="connsiteY10-1712" fmla="*/ 5766 h 10000"/>
              <a:gd name="connsiteX11-1713" fmla="*/ 5474 w 10000"/>
              <a:gd name="connsiteY11-1714" fmla="*/ 6488 h 10000"/>
              <a:gd name="connsiteX12-1715" fmla="*/ 5095 w 10000"/>
              <a:gd name="connsiteY12-1716" fmla="*/ 6488 h 10000"/>
              <a:gd name="connsiteX13-1717" fmla="*/ 4526 w 10000"/>
              <a:gd name="connsiteY13-1718" fmla="*/ 7210 h 10000"/>
              <a:gd name="connsiteX14-1719" fmla="*/ 3957 w 10000"/>
              <a:gd name="connsiteY14-1720" fmla="*/ 7931 h 10000"/>
              <a:gd name="connsiteX15-1721" fmla="*/ 3389 w 10000"/>
              <a:gd name="connsiteY15-1722" fmla="*/ 8652 h 10000"/>
              <a:gd name="connsiteX16-1723" fmla="*/ 2820 w 10000"/>
              <a:gd name="connsiteY16-1724" fmla="*/ 8652 h 10000"/>
              <a:gd name="connsiteX17-1725" fmla="*/ 2464 w 10000"/>
              <a:gd name="connsiteY17-1726" fmla="*/ 9285 h 10000"/>
              <a:gd name="connsiteX18-1727" fmla="*/ 2085 w 10000"/>
              <a:gd name="connsiteY18-1728" fmla="*/ 9285 h 10000"/>
              <a:gd name="connsiteX19-1729" fmla="*/ 1706 w 10000"/>
              <a:gd name="connsiteY19-1730" fmla="*/ 10000 h 10000"/>
              <a:gd name="connsiteX20-1731" fmla="*/ 1517 w 10000"/>
              <a:gd name="connsiteY20-1732" fmla="*/ 10000 h 10000"/>
              <a:gd name="connsiteX21-1733" fmla="*/ 1327 w 10000"/>
              <a:gd name="connsiteY21-1734" fmla="*/ 10000 h 10000"/>
              <a:gd name="connsiteX22-1735" fmla="*/ 1327 w 10000"/>
              <a:gd name="connsiteY22-1736" fmla="*/ 10000 h 10000"/>
              <a:gd name="connsiteX23-1737" fmla="*/ 1137 w 10000"/>
              <a:gd name="connsiteY23-1738" fmla="*/ 10000 h 10000"/>
              <a:gd name="connsiteX24-1739" fmla="*/ 948 w 10000"/>
              <a:gd name="connsiteY24-1740" fmla="*/ 10000 h 10000"/>
              <a:gd name="connsiteX25-1741" fmla="*/ 758 w 10000"/>
              <a:gd name="connsiteY25-1742" fmla="*/ 9285 h 10000"/>
              <a:gd name="connsiteX26-1743" fmla="*/ 569 w 10000"/>
              <a:gd name="connsiteY26-1744" fmla="*/ 8652 h 10000"/>
              <a:gd name="connsiteX27-1745" fmla="*/ 379 w 10000"/>
              <a:gd name="connsiteY27-1746" fmla="*/ 7931 h 10000"/>
              <a:gd name="connsiteX28-1747" fmla="*/ 190 w 10000"/>
              <a:gd name="connsiteY28-1748" fmla="*/ 7210 h 10000"/>
              <a:gd name="connsiteX29-1749" fmla="*/ 0 w 10000"/>
              <a:gd name="connsiteY29-1750" fmla="*/ 6488 h 10000"/>
              <a:gd name="connsiteX30-1751" fmla="*/ 0 w 10000"/>
              <a:gd name="connsiteY30-1752" fmla="*/ 6488 h 10000"/>
              <a:gd name="connsiteX31-1753" fmla="*/ 948 w 10000"/>
              <a:gd name="connsiteY31-1754" fmla="*/ 5766 h 10000"/>
              <a:gd name="connsiteX32-1755" fmla="*/ 1896 w 10000"/>
              <a:gd name="connsiteY32-1756" fmla="*/ 5766 h 10000"/>
              <a:gd name="connsiteX33-1757" fmla="*/ 2464 w 10000"/>
              <a:gd name="connsiteY33-1758" fmla="*/ 5044 h 10000"/>
              <a:gd name="connsiteX34-1759" fmla="*/ 3009 w 10000"/>
              <a:gd name="connsiteY34-1760" fmla="*/ 5044 h 10000"/>
              <a:gd name="connsiteX35-1761" fmla="*/ 3957 w 10000"/>
              <a:gd name="connsiteY35-1762" fmla="*/ 4323 h 10000"/>
              <a:gd name="connsiteX36-1763" fmla="*/ 4905 w 10000"/>
              <a:gd name="connsiteY36-1764" fmla="*/ 3605 h 10000"/>
              <a:gd name="connsiteX37-1765" fmla="*/ 5284 w 10000"/>
              <a:gd name="connsiteY37-1766" fmla="*/ 3605 h 10000"/>
              <a:gd name="connsiteX38-1767" fmla="*/ 5664 w 10000"/>
              <a:gd name="connsiteY38-1768" fmla="*/ 2884 h 10000"/>
              <a:gd name="connsiteX39-1769" fmla="*/ 6043 w 10000"/>
              <a:gd name="connsiteY39-1770" fmla="*/ 2884 h 10000"/>
              <a:gd name="connsiteX40-1771" fmla="*/ 6422 w 10000"/>
              <a:gd name="connsiteY40-1772" fmla="*/ 2162 h 10000"/>
              <a:gd name="connsiteX41-1773" fmla="*/ 6611 w 10000"/>
              <a:gd name="connsiteY41-1774" fmla="*/ 2162 h 10000"/>
              <a:gd name="connsiteX42-1775" fmla="*/ 6801 w 10000"/>
              <a:gd name="connsiteY42-1776" fmla="*/ 1442 h 10000"/>
              <a:gd name="connsiteX43-1777" fmla="*/ 6991 w 10000"/>
              <a:gd name="connsiteY43-1778" fmla="*/ 1442 h 10000"/>
              <a:gd name="connsiteX44-1779" fmla="*/ 7180 w 10000"/>
              <a:gd name="connsiteY44-1780" fmla="*/ 1442 h 10000"/>
              <a:gd name="connsiteX45-1781" fmla="*/ 7346 w 10000"/>
              <a:gd name="connsiteY45-1782" fmla="*/ 721 h 10000"/>
              <a:gd name="connsiteX46-1783" fmla="*/ 7725 w 10000"/>
              <a:gd name="connsiteY46-1784" fmla="*/ 0 h 10000"/>
              <a:gd name="connsiteX47-1785" fmla="*/ 7915 w 10000"/>
              <a:gd name="connsiteY47-1786" fmla="*/ 721 h 10000"/>
              <a:gd name="connsiteX48-1787" fmla="*/ 8104 w 10000"/>
              <a:gd name="connsiteY48-1788" fmla="*/ 721 h 10000"/>
              <a:gd name="connsiteX49-1789" fmla="*/ 8483 w 10000"/>
              <a:gd name="connsiteY49-1790" fmla="*/ 1442 h 10000"/>
              <a:gd name="connsiteX50-1791" fmla="*/ 8863 w 10000"/>
              <a:gd name="connsiteY50-1792" fmla="*/ 2162 h 10000"/>
              <a:gd name="connsiteX51-1793" fmla="*/ 9431 w 10000"/>
              <a:gd name="connsiteY51-1794" fmla="*/ 3605 h 10000"/>
              <a:gd name="connsiteX52-1795" fmla="*/ 9621 w 10000"/>
              <a:gd name="connsiteY52-1796" fmla="*/ 4323 h 10000"/>
              <a:gd name="connsiteX53-1797" fmla="*/ 9810 w 10000"/>
              <a:gd name="connsiteY53-1798" fmla="*/ 5044 h 10000"/>
              <a:gd name="connsiteX54-1799" fmla="*/ 10000 w 10000"/>
              <a:gd name="connsiteY54-1800" fmla="*/ 5044 h 10000"/>
              <a:gd name="connsiteX55-1801" fmla="*/ 9810 w 10000"/>
              <a:gd name="connsiteY55-1802" fmla="*/ 5766 h 10000"/>
              <a:gd name="connsiteX56-1803" fmla="*/ 9810 w 10000"/>
              <a:gd name="connsiteY56-1804" fmla="*/ 6488 h 10000"/>
              <a:gd name="connsiteX57-1805" fmla="*/ 9431 w 10000"/>
              <a:gd name="connsiteY57-1806" fmla="*/ 6488 h 10000"/>
              <a:gd name="connsiteX0-1807" fmla="*/ 9242 w 10000"/>
              <a:gd name="connsiteY0-1808" fmla="*/ 7210 h 10000"/>
              <a:gd name="connsiteX1-1809" fmla="*/ 7180 w 10000"/>
              <a:gd name="connsiteY1-1810" fmla="*/ 6488 h 10000"/>
              <a:gd name="connsiteX2-1811" fmla="*/ 7180 w 10000"/>
              <a:gd name="connsiteY2-1812" fmla="*/ 5766 h 10000"/>
              <a:gd name="connsiteX3-1813" fmla="*/ 7180 w 10000"/>
              <a:gd name="connsiteY3-1814" fmla="*/ 5766 h 10000"/>
              <a:gd name="connsiteX4-1815" fmla="*/ 6991 w 10000"/>
              <a:gd name="connsiteY4-1816" fmla="*/ 5044 h 10000"/>
              <a:gd name="connsiteX5-1817" fmla="*/ 6801 w 10000"/>
              <a:gd name="connsiteY5-1818" fmla="*/ 5044 h 10000"/>
              <a:gd name="connsiteX6-1819" fmla="*/ 6611 w 10000"/>
              <a:gd name="connsiteY6-1820" fmla="*/ 5044 h 10000"/>
              <a:gd name="connsiteX7-1821" fmla="*/ 6422 w 10000"/>
              <a:gd name="connsiteY7-1822" fmla="*/ 5766 h 10000"/>
              <a:gd name="connsiteX8-1823" fmla="*/ 6232 w 10000"/>
              <a:gd name="connsiteY8-1824" fmla="*/ 5766 h 10000"/>
              <a:gd name="connsiteX9-1825" fmla="*/ 5853 w 10000"/>
              <a:gd name="connsiteY9-1826" fmla="*/ 5766 h 10000"/>
              <a:gd name="connsiteX10-1827" fmla="*/ 5474 w 10000"/>
              <a:gd name="connsiteY10-1828" fmla="*/ 6488 h 10000"/>
              <a:gd name="connsiteX11-1829" fmla="*/ 5095 w 10000"/>
              <a:gd name="connsiteY11-1830" fmla="*/ 6488 h 10000"/>
              <a:gd name="connsiteX12-1831" fmla="*/ 4526 w 10000"/>
              <a:gd name="connsiteY12-1832" fmla="*/ 7210 h 10000"/>
              <a:gd name="connsiteX13-1833" fmla="*/ 3957 w 10000"/>
              <a:gd name="connsiteY13-1834" fmla="*/ 7931 h 10000"/>
              <a:gd name="connsiteX14-1835" fmla="*/ 3389 w 10000"/>
              <a:gd name="connsiteY14-1836" fmla="*/ 8652 h 10000"/>
              <a:gd name="connsiteX15-1837" fmla="*/ 2820 w 10000"/>
              <a:gd name="connsiteY15-1838" fmla="*/ 8652 h 10000"/>
              <a:gd name="connsiteX16-1839" fmla="*/ 2464 w 10000"/>
              <a:gd name="connsiteY16-1840" fmla="*/ 9285 h 10000"/>
              <a:gd name="connsiteX17-1841" fmla="*/ 2085 w 10000"/>
              <a:gd name="connsiteY17-1842" fmla="*/ 9285 h 10000"/>
              <a:gd name="connsiteX18-1843" fmla="*/ 1706 w 10000"/>
              <a:gd name="connsiteY18-1844" fmla="*/ 10000 h 10000"/>
              <a:gd name="connsiteX19-1845" fmla="*/ 1517 w 10000"/>
              <a:gd name="connsiteY19-1846" fmla="*/ 10000 h 10000"/>
              <a:gd name="connsiteX20-1847" fmla="*/ 1327 w 10000"/>
              <a:gd name="connsiteY20-1848" fmla="*/ 10000 h 10000"/>
              <a:gd name="connsiteX21-1849" fmla="*/ 1327 w 10000"/>
              <a:gd name="connsiteY21-1850" fmla="*/ 10000 h 10000"/>
              <a:gd name="connsiteX22-1851" fmla="*/ 1137 w 10000"/>
              <a:gd name="connsiteY22-1852" fmla="*/ 10000 h 10000"/>
              <a:gd name="connsiteX23-1853" fmla="*/ 948 w 10000"/>
              <a:gd name="connsiteY23-1854" fmla="*/ 10000 h 10000"/>
              <a:gd name="connsiteX24-1855" fmla="*/ 758 w 10000"/>
              <a:gd name="connsiteY24-1856" fmla="*/ 9285 h 10000"/>
              <a:gd name="connsiteX25-1857" fmla="*/ 569 w 10000"/>
              <a:gd name="connsiteY25-1858" fmla="*/ 8652 h 10000"/>
              <a:gd name="connsiteX26-1859" fmla="*/ 379 w 10000"/>
              <a:gd name="connsiteY26-1860" fmla="*/ 7931 h 10000"/>
              <a:gd name="connsiteX27-1861" fmla="*/ 190 w 10000"/>
              <a:gd name="connsiteY27-1862" fmla="*/ 7210 h 10000"/>
              <a:gd name="connsiteX28-1863" fmla="*/ 0 w 10000"/>
              <a:gd name="connsiteY28-1864" fmla="*/ 6488 h 10000"/>
              <a:gd name="connsiteX29-1865" fmla="*/ 0 w 10000"/>
              <a:gd name="connsiteY29-1866" fmla="*/ 6488 h 10000"/>
              <a:gd name="connsiteX30-1867" fmla="*/ 948 w 10000"/>
              <a:gd name="connsiteY30-1868" fmla="*/ 5766 h 10000"/>
              <a:gd name="connsiteX31-1869" fmla="*/ 1896 w 10000"/>
              <a:gd name="connsiteY31-1870" fmla="*/ 5766 h 10000"/>
              <a:gd name="connsiteX32-1871" fmla="*/ 2464 w 10000"/>
              <a:gd name="connsiteY32-1872" fmla="*/ 5044 h 10000"/>
              <a:gd name="connsiteX33-1873" fmla="*/ 3009 w 10000"/>
              <a:gd name="connsiteY33-1874" fmla="*/ 5044 h 10000"/>
              <a:gd name="connsiteX34-1875" fmla="*/ 3957 w 10000"/>
              <a:gd name="connsiteY34-1876" fmla="*/ 4323 h 10000"/>
              <a:gd name="connsiteX35-1877" fmla="*/ 4905 w 10000"/>
              <a:gd name="connsiteY35-1878" fmla="*/ 3605 h 10000"/>
              <a:gd name="connsiteX36-1879" fmla="*/ 5284 w 10000"/>
              <a:gd name="connsiteY36-1880" fmla="*/ 3605 h 10000"/>
              <a:gd name="connsiteX37-1881" fmla="*/ 5664 w 10000"/>
              <a:gd name="connsiteY37-1882" fmla="*/ 2884 h 10000"/>
              <a:gd name="connsiteX38-1883" fmla="*/ 6043 w 10000"/>
              <a:gd name="connsiteY38-1884" fmla="*/ 2884 h 10000"/>
              <a:gd name="connsiteX39-1885" fmla="*/ 6422 w 10000"/>
              <a:gd name="connsiteY39-1886" fmla="*/ 2162 h 10000"/>
              <a:gd name="connsiteX40-1887" fmla="*/ 6611 w 10000"/>
              <a:gd name="connsiteY40-1888" fmla="*/ 2162 h 10000"/>
              <a:gd name="connsiteX41-1889" fmla="*/ 6801 w 10000"/>
              <a:gd name="connsiteY41-1890" fmla="*/ 1442 h 10000"/>
              <a:gd name="connsiteX42-1891" fmla="*/ 6991 w 10000"/>
              <a:gd name="connsiteY42-1892" fmla="*/ 1442 h 10000"/>
              <a:gd name="connsiteX43-1893" fmla="*/ 7180 w 10000"/>
              <a:gd name="connsiteY43-1894" fmla="*/ 1442 h 10000"/>
              <a:gd name="connsiteX44-1895" fmla="*/ 7346 w 10000"/>
              <a:gd name="connsiteY44-1896" fmla="*/ 721 h 10000"/>
              <a:gd name="connsiteX45-1897" fmla="*/ 7725 w 10000"/>
              <a:gd name="connsiteY45-1898" fmla="*/ 0 h 10000"/>
              <a:gd name="connsiteX46-1899" fmla="*/ 7915 w 10000"/>
              <a:gd name="connsiteY46-1900" fmla="*/ 721 h 10000"/>
              <a:gd name="connsiteX47-1901" fmla="*/ 8104 w 10000"/>
              <a:gd name="connsiteY47-1902" fmla="*/ 721 h 10000"/>
              <a:gd name="connsiteX48-1903" fmla="*/ 8483 w 10000"/>
              <a:gd name="connsiteY48-1904" fmla="*/ 1442 h 10000"/>
              <a:gd name="connsiteX49-1905" fmla="*/ 8863 w 10000"/>
              <a:gd name="connsiteY49-1906" fmla="*/ 2162 h 10000"/>
              <a:gd name="connsiteX50-1907" fmla="*/ 9431 w 10000"/>
              <a:gd name="connsiteY50-1908" fmla="*/ 3605 h 10000"/>
              <a:gd name="connsiteX51-1909" fmla="*/ 9621 w 10000"/>
              <a:gd name="connsiteY51-1910" fmla="*/ 4323 h 10000"/>
              <a:gd name="connsiteX52-1911" fmla="*/ 9810 w 10000"/>
              <a:gd name="connsiteY52-1912" fmla="*/ 5044 h 10000"/>
              <a:gd name="connsiteX53-1913" fmla="*/ 10000 w 10000"/>
              <a:gd name="connsiteY53-1914" fmla="*/ 5044 h 10000"/>
              <a:gd name="connsiteX54-1915" fmla="*/ 9810 w 10000"/>
              <a:gd name="connsiteY54-1916" fmla="*/ 5766 h 10000"/>
              <a:gd name="connsiteX55-1917" fmla="*/ 9810 w 10000"/>
              <a:gd name="connsiteY55-1918" fmla="*/ 6488 h 10000"/>
              <a:gd name="connsiteX56-1919" fmla="*/ 9431 w 10000"/>
              <a:gd name="connsiteY56-1920" fmla="*/ 6488 h 10000"/>
              <a:gd name="connsiteX0-1921" fmla="*/ 9242 w 10000"/>
              <a:gd name="connsiteY0-1922" fmla="*/ 7210 h 10000"/>
              <a:gd name="connsiteX1-1923" fmla="*/ 7180 w 10000"/>
              <a:gd name="connsiteY1-1924" fmla="*/ 6488 h 10000"/>
              <a:gd name="connsiteX2-1925" fmla="*/ 7180 w 10000"/>
              <a:gd name="connsiteY2-1926" fmla="*/ 5766 h 10000"/>
              <a:gd name="connsiteX3-1927" fmla="*/ 7180 w 10000"/>
              <a:gd name="connsiteY3-1928" fmla="*/ 5766 h 10000"/>
              <a:gd name="connsiteX4-1929" fmla="*/ 6991 w 10000"/>
              <a:gd name="connsiteY4-1930" fmla="*/ 5044 h 10000"/>
              <a:gd name="connsiteX5-1931" fmla="*/ 6801 w 10000"/>
              <a:gd name="connsiteY5-1932" fmla="*/ 5044 h 10000"/>
              <a:gd name="connsiteX6-1933" fmla="*/ 6611 w 10000"/>
              <a:gd name="connsiteY6-1934" fmla="*/ 5044 h 10000"/>
              <a:gd name="connsiteX7-1935" fmla="*/ 6422 w 10000"/>
              <a:gd name="connsiteY7-1936" fmla="*/ 5766 h 10000"/>
              <a:gd name="connsiteX8-1937" fmla="*/ 6232 w 10000"/>
              <a:gd name="connsiteY8-1938" fmla="*/ 5766 h 10000"/>
              <a:gd name="connsiteX9-1939" fmla="*/ 5853 w 10000"/>
              <a:gd name="connsiteY9-1940" fmla="*/ 5766 h 10000"/>
              <a:gd name="connsiteX10-1941" fmla="*/ 5474 w 10000"/>
              <a:gd name="connsiteY10-1942" fmla="*/ 6488 h 10000"/>
              <a:gd name="connsiteX11-1943" fmla="*/ 5095 w 10000"/>
              <a:gd name="connsiteY11-1944" fmla="*/ 6488 h 10000"/>
              <a:gd name="connsiteX12-1945" fmla="*/ 4526 w 10000"/>
              <a:gd name="connsiteY12-1946" fmla="*/ 7210 h 10000"/>
              <a:gd name="connsiteX13-1947" fmla="*/ 3957 w 10000"/>
              <a:gd name="connsiteY13-1948" fmla="*/ 7931 h 10000"/>
              <a:gd name="connsiteX14-1949" fmla="*/ 3389 w 10000"/>
              <a:gd name="connsiteY14-1950" fmla="*/ 8652 h 10000"/>
              <a:gd name="connsiteX15-1951" fmla="*/ 2820 w 10000"/>
              <a:gd name="connsiteY15-1952" fmla="*/ 8652 h 10000"/>
              <a:gd name="connsiteX16-1953" fmla="*/ 2464 w 10000"/>
              <a:gd name="connsiteY16-1954" fmla="*/ 9285 h 10000"/>
              <a:gd name="connsiteX17-1955" fmla="*/ 2085 w 10000"/>
              <a:gd name="connsiteY17-1956" fmla="*/ 9285 h 10000"/>
              <a:gd name="connsiteX18-1957" fmla="*/ 1706 w 10000"/>
              <a:gd name="connsiteY18-1958" fmla="*/ 10000 h 10000"/>
              <a:gd name="connsiteX19-1959" fmla="*/ 1517 w 10000"/>
              <a:gd name="connsiteY19-1960" fmla="*/ 10000 h 10000"/>
              <a:gd name="connsiteX20-1961" fmla="*/ 1327 w 10000"/>
              <a:gd name="connsiteY20-1962" fmla="*/ 10000 h 10000"/>
              <a:gd name="connsiteX21-1963" fmla="*/ 1327 w 10000"/>
              <a:gd name="connsiteY21-1964" fmla="*/ 10000 h 10000"/>
              <a:gd name="connsiteX22-1965" fmla="*/ 1137 w 10000"/>
              <a:gd name="connsiteY22-1966" fmla="*/ 10000 h 10000"/>
              <a:gd name="connsiteX23-1967" fmla="*/ 948 w 10000"/>
              <a:gd name="connsiteY23-1968" fmla="*/ 10000 h 10000"/>
              <a:gd name="connsiteX24-1969" fmla="*/ 758 w 10000"/>
              <a:gd name="connsiteY24-1970" fmla="*/ 9285 h 10000"/>
              <a:gd name="connsiteX25-1971" fmla="*/ 569 w 10000"/>
              <a:gd name="connsiteY25-1972" fmla="*/ 8652 h 10000"/>
              <a:gd name="connsiteX26-1973" fmla="*/ 379 w 10000"/>
              <a:gd name="connsiteY26-1974" fmla="*/ 7931 h 10000"/>
              <a:gd name="connsiteX27-1975" fmla="*/ 190 w 10000"/>
              <a:gd name="connsiteY27-1976" fmla="*/ 7210 h 10000"/>
              <a:gd name="connsiteX28-1977" fmla="*/ 0 w 10000"/>
              <a:gd name="connsiteY28-1978" fmla="*/ 6488 h 10000"/>
              <a:gd name="connsiteX29-1979" fmla="*/ 0 w 10000"/>
              <a:gd name="connsiteY29-1980" fmla="*/ 6488 h 10000"/>
              <a:gd name="connsiteX30-1981" fmla="*/ 948 w 10000"/>
              <a:gd name="connsiteY30-1982" fmla="*/ 5766 h 10000"/>
              <a:gd name="connsiteX31-1983" fmla="*/ 1896 w 10000"/>
              <a:gd name="connsiteY31-1984" fmla="*/ 5766 h 10000"/>
              <a:gd name="connsiteX32-1985" fmla="*/ 2464 w 10000"/>
              <a:gd name="connsiteY32-1986" fmla="*/ 5044 h 10000"/>
              <a:gd name="connsiteX33-1987" fmla="*/ 3009 w 10000"/>
              <a:gd name="connsiteY33-1988" fmla="*/ 5044 h 10000"/>
              <a:gd name="connsiteX34-1989" fmla="*/ 3957 w 10000"/>
              <a:gd name="connsiteY34-1990" fmla="*/ 4323 h 10000"/>
              <a:gd name="connsiteX35-1991" fmla="*/ 4905 w 10000"/>
              <a:gd name="connsiteY35-1992" fmla="*/ 3605 h 10000"/>
              <a:gd name="connsiteX36-1993" fmla="*/ 5284 w 10000"/>
              <a:gd name="connsiteY36-1994" fmla="*/ 3605 h 10000"/>
              <a:gd name="connsiteX37-1995" fmla="*/ 5664 w 10000"/>
              <a:gd name="connsiteY37-1996" fmla="*/ 2884 h 10000"/>
              <a:gd name="connsiteX38-1997" fmla="*/ 6043 w 10000"/>
              <a:gd name="connsiteY38-1998" fmla="*/ 2884 h 10000"/>
              <a:gd name="connsiteX39-1999" fmla="*/ 6422 w 10000"/>
              <a:gd name="connsiteY39-2000" fmla="*/ 2162 h 10000"/>
              <a:gd name="connsiteX40-2001" fmla="*/ 6611 w 10000"/>
              <a:gd name="connsiteY40-2002" fmla="*/ 2162 h 10000"/>
              <a:gd name="connsiteX41-2003" fmla="*/ 6801 w 10000"/>
              <a:gd name="connsiteY41-2004" fmla="*/ 1442 h 10000"/>
              <a:gd name="connsiteX42-2005" fmla="*/ 6991 w 10000"/>
              <a:gd name="connsiteY42-2006" fmla="*/ 1442 h 10000"/>
              <a:gd name="connsiteX43-2007" fmla="*/ 7180 w 10000"/>
              <a:gd name="connsiteY43-2008" fmla="*/ 1442 h 10000"/>
              <a:gd name="connsiteX44-2009" fmla="*/ 7346 w 10000"/>
              <a:gd name="connsiteY44-2010" fmla="*/ 721 h 10000"/>
              <a:gd name="connsiteX45-2011" fmla="*/ 7725 w 10000"/>
              <a:gd name="connsiteY45-2012" fmla="*/ 0 h 10000"/>
              <a:gd name="connsiteX46-2013" fmla="*/ 7915 w 10000"/>
              <a:gd name="connsiteY46-2014" fmla="*/ 721 h 10000"/>
              <a:gd name="connsiteX47-2015" fmla="*/ 8104 w 10000"/>
              <a:gd name="connsiteY47-2016" fmla="*/ 721 h 10000"/>
              <a:gd name="connsiteX48-2017" fmla="*/ 8483 w 10000"/>
              <a:gd name="connsiteY48-2018" fmla="*/ 1442 h 10000"/>
              <a:gd name="connsiteX49-2019" fmla="*/ 8863 w 10000"/>
              <a:gd name="connsiteY49-2020" fmla="*/ 2162 h 10000"/>
              <a:gd name="connsiteX50-2021" fmla="*/ 9431 w 10000"/>
              <a:gd name="connsiteY50-2022" fmla="*/ 3605 h 10000"/>
              <a:gd name="connsiteX51-2023" fmla="*/ 9621 w 10000"/>
              <a:gd name="connsiteY51-2024" fmla="*/ 4323 h 10000"/>
              <a:gd name="connsiteX52-2025" fmla="*/ 9810 w 10000"/>
              <a:gd name="connsiteY52-2026" fmla="*/ 5044 h 10000"/>
              <a:gd name="connsiteX53-2027" fmla="*/ 10000 w 10000"/>
              <a:gd name="connsiteY53-2028" fmla="*/ 5044 h 10000"/>
              <a:gd name="connsiteX54-2029" fmla="*/ 9810 w 10000"/>
              <a:gd name="connsiteY54-2030" fmla="*/ 5766 h 10000"/>
              <a:gd name="connsiteX55-2031" fmla="*/ 9810 w 10000"/>
              <a:gd name="connsiteY55-2032" fmla="*/ 6488 h 10000"/>
              <a:gd name="connsiteX0-2033" fmla="*/ 7180 w 10000"/>
              <a:gd name="connsiteY0-2034" fmla="*/ 6488 h 10000"/>
              <a:gd name="connsiteX1-2035" fmla="*/ 7180 w 10000"/>
              <a:gd name="connsiteY1-2036" fmla="*/ 5766 h 10000"/>
              <a:gd name="connsiteX2-2037" fmla="*/ 7180 w 10000"/>
              <a:gd name="connsiteY2-2038" fmla="*/ 5766 h 10000"/>
              <a:gd name="connsiteX3-2039" fmla="*/ 6991 w 10000"/>
              <a:gd name="connsiteY3-2040" fmla="*/ 5044 h 10000"/>
              <a:gd name="connsiteX4-2041" fmla="*/ 6801 w 10000"/>
              <a:gd name="connsiteY4-2042" fmla="*/ 5044 h 10000"/>
              <a:gd name="connsiteX5-2043" fmla="*/ 6611 w 10000"/>
              <a:gd name="connsiteY5-2044" fmla="*/ 5044 h 10000"/>
              <a:gd name="connsiteX6-2045" fmla="*/ 6422 w 10000"/>
              <a:gd name="connsiteY6-2046" fmla="*/ 5766 h 10000"/>
              <a:gd name="connsiteX7-2047" fmla="*/ 6232 w 10000"/>
              <a:gd name="connsiteY7-2048" fmla="*/ 5766 h 10000"/>
              <a:gd name="connsiteX8-2049" fmla="*/ 5853 w 10000"/>
              <a:gd name="connsiteY8-2050" fmla="*/ 5766 h 10000"/>
              <a:gd name="connsiteX9-2051" fmla="*/ 5474 w 10000"/>
              <a:gd name="connsiteY9-2052" fmla="*/ 6488 h 10000"/>
              <a:gd name="connsiteX10-2053" fmla="*/ 5095 w 10000"/>
              <a:gd name="connsiteY10-2054" fmla="*/ 6488 h 10000"/>
              <a:gd name="connsiteX11-2055" fmla="*/ 4526 w 10000"/>
              <a:gd name="connsiteY11-2056" fmla="*/ 7210 h 10000"/>
              <a:gd name="connsiteX12-2057" fmla="*/ 3957 w 10000"/>
              <a:gd name="connsiteY12-2058" fmla="*/ 7931 h 10000"/>
              <a:gd name="connsiteX13-2059" fmla="*/ 3389 w 10000"/>
              <a:gd name="connsiteY13-2060" fmla="*/ 8652 h 10000"/>
              <a:gd name="connsiteX14-2061" fmla="*/ 2820 w 10000"/>
              <a:gd name="connsiteY14-2062" fmla="*/ 8652 h 10000"/>
              <a:gd name="connsiteX15-2063" fmla="*/ 2464 w 10000"/>
              <a:gd name="connsiteY15-2064" fmla="*/ 9285 h 10000"/>
              <a:gd name="connsiteX16-2065" fmla="*/ 2085 w 10000"/>
              <a:gd name="connsiteY16-2066" fmla="*/ 9285 h 10000"/>
              <a:gd name="connsiteX17-2067" fmla="*/ 1706 w 10000"/>
              <a:gd name="connsiteY17-2068" fmla="*/ 10000 h 10000"/>
              <a:gd name="connsiteX18-2069" fmla="*/ 1517 w 10000"/>
              <a:gd name="connsiteY18-2070" fmla="*/ 10000 h 10000"/>
              <a:gd name="connsiteX19-2071" fmla="*/ 1327 w 10000"/>
              <a:gd name="connsiteY19-2072" fmla="*/ 10000 h 10000"/>
              <a:gd name="connsiteX20-2073" fmla="*/ 1327 w 10000"/>
              <a:gd name="connsiteY20-2074" fmla="*/ 10000 h 10000"/>
              <a:gd name="connsiteX21-2075" fmla="*/ 1137 w 10000"/>
              <a:gd name="connsiteY21-2076" fmla="*/ 10000 h 10000"/>
              <a:gd name="connsiteX22-2077" fmla="*/ 948 w 10000"/>
              <a:gd name="connsiteY22-2078" fmla="*/ 10000 h 10000"/>
              <a:gd name="connsiteX23-2079" fmla="*/ 758 w 10000"/>
              <a:gd name="connsiteY23-2080" fmla="*/ 9285 h 10000"/>
              <a:gd name="connsiteX24-2081" fmla="*/ 569 w 10000"/>
              <a:gd name="connsiteY24-2082" fmla="*/ 8652 h 10000"/>
              <a:gd name="connsiteX25-2083" fmla="*/ 379 w 10000"/>
              <a:gd name="connsiteY25-2084" fmla="*/ 7931 h 10000"/>
              <a:gd name="connsiteX26-2085" fmla="*/ 190 w 10000"/>
              <a:gd name="connsiteY26-2086" fmla="*/ 7210 h 10000"/>
              <a:gd name="connsiteX27-2087" fmla="*/ 0 w 10000"/>
              <a:gd name="connsiteY27-2088" fmla="*/ 6488 h 10000"/>
              <a:gd name="connsiteX28-2089" fmla="*/ 0 w 10000"/>
              <a:gd name="connsiteY28-2090" fmla="*/ 6488 h 10000"/>
              <a:gd name="connsiteX29-2091" fmla="*/ 948 w 10000"/>
              <a:gd name="connsiteY29-2092" fmla="*/ 5766 h 10000"/>
              <a:gd name="connsiteX30-2093" fmla="*/ 1896 w 10000"/>
              <a:gd name="connsiteY30-2094" fmla="*/ 5766 h 10000"/>
              <a:gd name="connsiteX31-2095" fmla="*/ 2464 w 10000"/>
              <a:gd name="connsiteY31-2096" fmla="*/ 5044 h 10000"/>
              <a:gd name="connsiteX32-2097" fmla="*/ 3009 w 10000"/>
              <a:gd name="connsiteY32-2098" fmla="*/ 5044 h 10000"/>
              <a:gd name="connsiteX33-2099" fmla="*/ 3957 w 10000"/>
              <a:gd name="connsiteY33-2100" fmla="*/ 4323 h 10000"/>
              <a:gd name="connsiteX34-2101" fmla="*/ 4905 w 10000"/>
              <a:gd name="connsiteY34-2102" fmla="*/ 3605 h 10000"/>
              <a:gd name="connsiteX35-2103" fmla="*/ 5284 w 10000"/>
              <a:gd name="connsiteY35-2104" fmla="*/ 3605 h 10000"/>
              <a:gd name="connsiteX36-2105" fmla="*/ 5664 w 10000"/>
              <a:gd name="connsiteY36-2106" fmla="*/ 2884 h 10000"/>
              <a:gd name="connsiteX37-2107" fmla="*/ 6043 w 10000"/>
              <a:gd name="connsiteY37-2108" fmla="*/ 2884 h 10000"/>
              <a:gd name="connsiteX38-2109" fmla="*/ 6422 w 10000"/>
              <a:gd name="connsiteY38-2110" fmla="*/ 2162 h 10000"/>
              <a:gd name="connsiteX39-2111" fmla="*/ 6611 w 10000"/>
              <a:gd name="connsiteY39-2112" fmla="*/ 2162 h 10000"/>
              <a:gd name="connsiteX40-2113" fmla="*/ 6801 w 10000"/>
              <a:gd name="connsiteY40-2114" fmla="*/ 1442 h 10000"/>
              <a:gd name="connsiteX41-2115" fmla="*/ 6991 w 10000"/>
              <a:gd name="connsiteY41-2116" fmla="*/ 1442 h 10000"/>
              <a:gd name="connsiteX42-2117" fmla="*/ 7180 w 10000"/>
              <a:gd name="connsiteY42-2118" fmla="*/ 1442 h 10000"/>
              <a:gd name="connsiteX43-2119" fmla="*/ 7346 w 10000"/>
              <a:gd name="connsiteY43-2120" fmla="*/ 721 h 10000"/>
              <a:gd name="connsiteX44-2121" fmla="*/ 7725 w 10000"/>
              <a:gd name="connsiteY44-2122" fmla="*/ 0 h 10000"/>
              <a:gd name="connsiteX45-2123" fmla="*/ 7915 w 10000"/>
              <a:gd name="connsiteY45-2124" fmla="*/ 721 h 10000"/>
              <a:gd name="connsiteX46-2125" fmla="*/ 8104 w 10000"/>
              <a:gd name="connsiteY46-2126" fmla="*/ 721 h 10000"/>
              <a:gd name="connsiteX47-2127" fmla="*/ 8483 w 10000"/>
              <a:gd name="connsiteY47-2128" fmla="*/ 1442 h 10000"/>
              <a:gd name="connsiteX48-2129" fmla="*/ 8863 w 10000"/>
              <a:gd name="connsiteY48-2130" fmla="*/ 2162 h 10000"/>
              <a:gd name="connsiteX49-2131" fmla="*/ 9431 w 10000"/>
              <a:gd name="connsiteY49-2132" fmla="*/ 3605 h 10000"/>
              <a:gd name="connsiteX50-2133" fmla="*/ 9621 w 10000"/>
              <a:gd name="connsiteY50-2134" fmla="*/ 4323 h 10000"/>
              <a:gd name="connsiteX51-2135" fmla="*/ 9810 w 10000"/>
              <a:gd name="connsiteY51-2136" fmla="*/ 5044 h 10000"/>
              <a:gd name="connsiteX52-2137" fmla="*/ 10000 w 10000"/>
              <a:gd name="connsiteY52-2138" fmla="*/ 5044 h 10000"/>
              <a:gd name="connsiteX53-2139" fmla="*/ 9810 w 10000"/>
              <a:gd name="connsiteY53-2140" fmla="*/ 5766 h 10000"/>
              <a:gd name="connsiteX54-2141" fmla="*/ 9810 w 10000"/>
              <a:gd name="connsiteY54-2142" fmla="*/ 6488 h 10000"/>
              <a:gd name="connsiteX0-2143" fmla="*/ 7180 w 10000"/>
              <a:gd name="connsiteY0-2144" fmla="*/ 6488 h 10000"/>
              <a:gd name="connsiteX1-2145" fmla="*/ 7180 w 10000"/>
              <a:gd name="connsiteY1-2146" fmla="*/ 5766 h 10000"/>
              <a:gd name="connsiteX2-2147" fmla="*/ 7180 w 10000"/>
              <a:gd name="connsiteY2-2148" fmla="*/ 5766 h 10000"/>
              <a:gd name="connsiteX3-2149" fmla="*/ 6991 w 10000"/>
              <a:gd name="connsiteY3-2150" fmla="*/ 5044 h 10000"/>
              <a:gd name="connsiteX4-2151" fmla="*/ 6801 w 10000"/>
              <a:gd name="connsiteY4-2152" fmla="*/ 5044 h 10000"/>
              <a:gd name="connsiteX5-2153" fmla="*/ 6611 w 10000"/>
              <a:gd name="connsiteY5-2154" fmla="*/ 5044 h 10000"/>
              <a:gd name="connsiteX6-2155" fmla="*/ 6422 w 10000"/>
              <a:gd name="connsiteY6-2156" fmla="*/ 5766 h 10000"/>
              <a:gd name="connsiteX7-2157" fmla="*/ 6232 w 10000"/>
              <a:gd name="connsiteY7-2158" fmla="*/ 5766 h 10000"/>
              <a:gd name="connsiteX8-2159" fmla="*/ 5853 w 10000"/>
              <a:gd name="connsiteY8-2160" fmla="*/ 5766 h 10000"/>
              <a:gd name="connsiteX9-2161" fmla="*/ 5474 w 10000"/>
              <a:gd name="connsiteY9-2162" fmla="*/ 6488 h 10000"/>
              <a:gd name="connsiteX10-2163" fmla="*/ 5095 w 10000"/>
              <a:gd name="connsiteY10-2164" fmla="*/ 6488 h 10000"/>
              <a:gd name="connsiteX11-2165" fmla="*/ 4526 w 10000"/>
              <a:gd name="connsiteY11-2166" fmla="*/ 7210 h 10000"/>
              <a:gd name="connsiteX12-2167" fmla="*/ 3957 w 10000"/>
              <a:gd name="connsiteY12-2168" fmla="*/ 7931 h 10000"/>
              <a:gd name="connsiteX13-2169" fmla="*/ 3389 w 10000"/>
              <a:gd name="connsiteY13-2170" fmla="*/ 8652 h 10000"/>
              <a:gd name="connsiteX14-2171" fmla="*/ 2820 w 10000"/>
              <a:gd name="connsiteY14-2172" fmla="*/ 8652 h 10000"/>
              <a:gd name="connsiteX15-2173" fmla="*/ 2464 w 10000"/>
              <a:gd name="connsiteY15-2174" fmla="*/ 9285 h 10000"/>
              <a:gd name="connsiteX16-2175" fmla="*/ 2085 w 10000"/>
              <a:gd name="connsiteY16-2176" fmla="*/ 9285 h 10000"/>
              <a:gd name="connsiteX17-2177" fmla="*/ 1706 w 10000"/>
              <a:gd name="connsiteY17-2178" fmla="*/ 10000 h 10000"/>
              <a:gd name="connsiteX18-2179" fmla="*/ 1517 w 10000"/>
              <a:gd name="connsiteY18-2180" fmla="*/ 10000 h 10000"/>
              <a:gd name="connsiteX19-2181" fmla="*/ 1327 w 10000"/>
              <a:gd name="connsiteY19-2182" fmla="*/ 10000 h 10000"/>
              <a:gd name="connsiteX20-2183" fmla="*/ 1327 w 10000"/>
              <a:gd name="connsiteY20-2184" fmla="*/ 10000 h 10000"/>
              <a:gd name="connsiteX21-2185" fmla="*/ 1137 w 10000"/>
              <a:gd name="connsiteY21-2186" fmla="*/ 10000 h 10000"/>
              <a:gd name="connsiteX22-2187" fmla="*/ 948 w 10000"/>
              <a:gd name="connsiteY22-2188" fmla="*/ 10000 h 10000"/>
              <a:gd name="connsiteX23-2189" fmla="*/ 758 w 10000"/>
              <a:gd name="connsiteY23-2190" fmla="*/ 9285 h 10000"/>
              <a:gd name="connsiteX24-2191" fmla="*/ 569 w 10000"/>
              <a:gd name="connsiteY24-2192" fmla="*/ 8652 h 10000"/>
              <a:gd name="connsiteX25-2193" fmla="*/ 379 w 10000"/>
              <a:gd name="connsiteY25-2194" fmla="*/ 7931 h 10000"/>
              <a:gd name="connsiteX26-2195" fmla="*/ 190 w 10000"/>
              <a:gd name="connsiteY26-2196" fmla="*/ 7210 h 10000"/>
              <a:gd name="connsiteX27-2197" fmla="*/ 0 w 10000"/>
              <a:gd name="connsiteY27-2198" fmla="*/ 6488 h 10000"/>
              <a:gd name="connsiteX28-2199" fmla="*/ 0 w 10000"/>
              <a:gd name="connsiteY28-2200" fmla="*/ 6488 h 10000"/>
              <a:gd name="connsiteX29-2201" fmla="*/ 948 w 10000"/>
              <a:gd name="connsiteY29-2202" fmla="*/ 5766 h 10000"/>
              <a:gd name="connsiteX30-2203" fmla="*/ 1896 w 10000"/>
              <a:gd name="connsiteY30-2204" fmla="*/ 5766 h 10000"/>
              <a:gd name="connsiteX31-2205" fmla="*/ 2464 w 10000"/>
              <a:gd name="connsiteY31-2206" fmla="*/ 5044 h 10000"/>
              <a:gd name="connsiteX32-2207" fmla="*/ 3009 w 10000"/>
              <a:gd name="connsiteY32-2208" fmla="*/ 5044 h 10000"/>
              <a:gd name="connsiteX33-2209" fmla="*/ 3957 w 10000"/>
              <a:gd name="connsiteY33-2210" fmla="*/ 4323 h 10000"/>
              <a:gd name="connsiteX34-2211" fmla="*/ 4905 w 10000"/>
              <a:gd name="connsiteY34-2212" fmla="*/ 3605 h 10000"/>
              <a:gd name="connsiteX35-2213" fmla="*/ 5284 w 10000"/>
              <a:gd name="connsiteY35-2214" fmla="*/ 3605 h 10000"/>
              <a:gd name="connsiteX36-2215" fmla="*/ 5664 w 10000"/>
              <a:gd name="connsiteY36-2216" fmla="*/ 2884 h 10000"/>
              <a:gd name="connsiteX37-2217" fmla="*/ 6043 w 10000"/>
              <a:gd name="connsiteY37-2218" fmla="*/ 2884 h 10000"/>
              <a:gd name="connsiteX38-2219" fmla="*/ 6422 w 10000"/>
              <a:gd name="connsiteY38-2220" fmla="*/ 2162 h 10000"/>
              <a:gd name="connsiteX39-2221" fmla="*/ 6611 w 10000"/>
              <a:gd name="connsiteY39-2222" fmla="*/ 2162 h 10000"/>
              <a:gd name="connsiteX40-2223" fmla="*/ 6801 w 10000"/>
              <a:gd name="connsiteY40-2224" fmla="*/ 1442 h 10000"/>
              <a:gd name="connsiteX41-2225" fmla="*/ 6991 w 10000"/>
              <a:gd name="connsiteY41-2226" fmla="*/ 1442 h 10000"/>
              <a:gd name="connsiteX42-2227" fmla="*/ 7180 w 10000"/>
              <a:gd name="connsiteY42-2228" fmla="*/ 1442 h 10000"/>
              <a:gd name="connsiteX43-2229" fmla="*/ 7346 w 10000"/>
              <a:gd name="connsiteY43-2230" fmla="*/ 721 h 10000"/>
              <a:gd name="connsiteX44-2231" fmla="*/ 7725 w 10000"/>
              <a:gd name="connsiteY44-2232" fmla="*/ 0 h 10000"/>
              <a:gd name="connsiteX45-2233" fmla="*/ 7915 w 10000"/>
              <a:gd name="connsiteY45-2234" fmla="*/ 721 h 10000"/>
              <a:gd name="connsiteX46-2235" fmla="*/ 8104 w 10000"/>
              <a:gd name="connsiteY46-2236" fmla="*/ 721 h 10000"/>
              <a:gd name="connsiteX47-2237" fmla="*/ 8483 w 10000"/>
              <a:gd name="connsiteY47-2238" fmla="*/ 1442 h 10000"/>
              <a:gd name="connsiteX48-2239" fmla="*/ 8863 w 10000"/>
              <a:gd name="connsiteY48-2240" fmla="*/ 2162 h 10000"/>
              <a:gd name="connsiteX49-2241" fmla="*/ 9431 w 10000"/>
              <a:gd name="connsiteY49-2242" fmla="*/ 3605 h 10000"/>
              <a:gd name="connsiteX50-2243" fmla="*/ 9621 w 10000"/>
              <a:gd name="connsiteY50-2244" fmla="*/ 4323 h 10000"/>
              <a:gd name="connsiteX51-2245" fmla="*/ 9810 w 10000"/>
              <a:gd name="connsiteY51-2246" fmla="*/ 5044 h 10000"/>
              <a:gd name="connsiteX52-2247" fmla="*/ 10000 w 10000"/>
              <a:gd name="connsiteY52-2248" fmla="*/ 5044 h 10000"/>
              <a:gd name="connsiteX53-2249" fmla="*/ 9810 w 10000"/>
              <a:gd name="connsiteY53-2250" fmla="*/ 5766 h 10000"/>
              <a:gd name="connsiteX0-2251" fmla="*/ 7180 w 10000"/>
              <a:gd name="connsiteY0-2252" fmla="*/ 6488 h 10000"/>
              <a:gd name="connsiteX1-2253" fmla="*/ 7180 w 10000"/>
              <a:gd name="connsiteY1-2254" fmla="*/ 5766 h 10000"/>
              <a:gd name="connsiteX2-2255" fmla="*/ 6991 w 10000"/>
              <a:gd name="connsiteY2-2256" fmla="*/ 5044 h 10000"/>
              <a:gd name="connsiteX3-2257" fmla="*/ 6801 w 10000"/>
              <a:gd name="connsiteY3-2258" fmla="*/ 5044 h 10000"/>
              <a:gd name="connsiteX4-2259" fmla="*/ 6611 w 10000"/>
              <a:gd name="connsiteY4-2260" fmla="*/ 5044 h 10000"/>
              <a:gd name="connsiteX5-2261" fmla="*/ 6422 w 10000"/>
              <a:gd name="connsiteY5-2262" fmla="*/ 5766 h 10000"/>
              <a:gd name="connsiteX6-2263" fmla="*/ 6232 w 10000"/>
              <a:gd name="connsiteY6-2264" fmla="*/ 5766 h 10000"/>
              <a:gd name="connsiteX7-2265" fmla="*/ 5853 w 10000"/>
              <a:gd name="connsiteY7-2266" fmla="*/ 5766 h 10000"/>
              <a:gd name="connsiteX8-2267" fmla="*/ 5474 w 10000"/>
              <a:gd name="connsiteY8-2268" fmla="*/ 6488 h 10000"/>
              <a:gd name="connsiteX9-2269" fmla="*/ 5095 w 10000"/>
              <a:gd name="connsiteY9-2270" fmla="*/ 6488 h 10000"/>
              <a:gd name="connsiteX10-2271" fmla="*/ 4526 w 10000"/>
              <a:gd name="connsiteY10-2272" fmla="*/ 7210 h 10000"/>
              <a:gd name="connsiteX11-2273" fmla="*/ 3957 w 10000"/>
              <a:gd name="connsiteY11-2274" fmla="*/ 7931 h 10000"/>
              <a:gd name="connsiteX12-2275" fmla="*/ 3389 w 10000"/>
              <a:gd name="connsiteY12-2276" fmla="*/ 8652 h 10000"/>
              <a:gd name="connsiteX13-2277" fmla="*/ 2820 w 10000"/>
              <a:gd name="connsiteY13-2278" fmla="*/ 8652 h 10000"/>
              <a:gd name="connsiteX14-2279" fmla="*/ 2464 w 10000"/>
              <a:gd name="connsiteY14-2280" fmla="*/ 9285 h 10000"/>
              <a:gd name="connsiteX15-2281" fmla="*/ 2085 w 10000"/>
              <a:gd name="connsiteY15-2282" fmla="*/ 9285 h 10000"/>
              <a:gd name="connsiteX16-2283" fmla="*/ 1706 w 10000"/>
              <a:gd name="connsiteY16-2284" fmla="*/ 10000 h 10000"/>
              <a:gd name="connsiteX17-2285" fmla="*/ 1517 w 10000"/>
              <a:gd name="connsiteY17-2286" fmla="*/ 10000 h 10000"/>
              <a:gd name="connsiteX18-2287" fmla="*/ 1327 w 10000"/>
              <a:gd name="connsiteY18-2288" fmla="*/ 10000 h 10000"/>
              <a:gd name="connsiteX19-2289" fmla="*/ 1327 w 10000"/>
              <a:gd name="connsiteY19-2290" fmla="*/ 10000 h 10000"/>
              <a:gd name="connsiteX20-2291" fmla="*/ 1137 w 10000"/>
              <a:gd name="connsiteY20-2292" fmla="*/ 10000 h 10000"/>
              <a:gd name="connsiteX21-2293" fmla="*/ 948 w 10000"/>
              <a:gd name="connsiteY21-2294" fmla="*/ 10000 h 10000"/>
              <a:gd name="connsiteX22-2295" fmla="*/ 758 w 10000"/>
              <a:gd name="connsiteY22-2296" fmla="*/ 9285 h 10000"/>
              <a:gd name="connsiteX23-2297" fmla="*/ 569 w 10000"/>
              <a:gd name="connsiteY23-2298" fmla="*/ 8652 h 10000"/>
              <a:gd name="connsiteX24-2299" fmla="*/ 379 w 10000"/>
              <a:gd name="connsiteY24-2300" fmla="*/ 7931 h 10000"/>
              <a:gd name="connsiteX25-2301" fmla="*/ 190 w 10000"/>
              <a:gd name="connsiteY25-2302" fmla="*/ 7210 h 10000"/>
              <a:gd name="connsiteX26-2303" fmla="*/ 0 w 10000"/>
              <a:gd name="connsiteY26-2304" fmla="*/ 6488 h 10000"/>
              <a:gd name="connsiteX27-2305" fmla="*/ 0 w 10000"/>
              <a:gd name="connsiteY27-2306" fmla="*/ 6488 h 10000"/>
              <a:gd name="connsiteX28-2307" fmla="*/ 948 w 10000"/>
              <a:gd name="connsiteY28-2308" fmla="*/ 5766 h 10000"/>
              <a:gd name="connsiteX29-2309" fmla="*/ 1896 w 10000"/>
              <a:gd name="connsiteY29-2310" fmla="*/ 5766 h 10000"/>
              <a:gd name="connsiteX30-2311" fmla="*/ 2464 w 10000"/>
              <a:gd name="connsiteY30-2312" fmla="*/ 5044 h 10000"/>
              <a:gd name="connsiteX31-2313" fmla="*/ 3009 w 10000"/>
              <a:gd name="connsiteY31-2314" fmla="*/ 5044 h 10000"/>
              <a:gd name="connsiteX32-2315" fmla="*/ 3957 w 10000"/>
              <a:gd name="connsiteY32-2316" fmla="*/ 4323 h 10000"/>
              <a:gd name="connsiteX33-2317" fmla="*/ 4905 w 10000"/>
              <a:gd name="connsiteY33-2318" fmla="*/ 3605 h 10000"/>
              <a:gd name="connsiteX34-2319" fmla="*/ 5284 w 10000"/>
              <a:gd name="connsiteY34-2320" fmla="*/ 3605 h 10000"/>
              <a:gd name="connsiteX35-2321" fmla="*/ 5664 w 10000"/>
              <a:gd name="connsiteY35-2322" fmla="*/ 2884 h 10000"/>
              <a:gd name="connsiteX36-2323" fmla="*/ 6043 w 10000"/>
              <a:gd name="connsiteY36-2324" fmla="*/ 2884 h 10000"/>
              <a:gd name="connsiteX37-2325" fmla="*/ 6422 w 10000"/>
              <a:gd name="connsiteY37-2326" fmla="*/ 2162 h 10000"/>
              <a:gd name="connsiteX38-2327" fmla="*/ 6611 w 10000"/>
              <a:gd name="connsiteY38-2328" fmla="*/ 2162 h 10000"/>
              <a:gd name="connsiteX39-2329" fmla="*/ 6801 w 10000"/>
              <a:gd name="connsiteY39-2330" fmla="*/ 1442 h 10000"/>
              <a:gd name="connsiteX40-2331" fmla="*/ 6991 w 10000"/>
              <a:gd name="connsiteY40-2332" fmla="*/ 1442 h 10000"/>
              <a:gd name="connsiteX41-2333" fmla="*/ 7180 w 10000"/>
              <a:gd name="connsiteY41-2334" fmla="*/ 1442 h 10000"/>
              <a:gd name="connsiteX42-2335" fmla="*/ 7346 w 10000"/>
              <a:gd name="connsiteY42-2336" fmla="*/ 721 h 10000"/>
              <a:gd name="connsiteX43-2337" fmla="*/ 7725 w 10000"/>
              <a:gd name="connsiteY43-2338" fmla="*/ 0 h 10000"/>
              <a:gd name="connsiteX44-2339" fmla="*/ 7915 w 10000"/>
              <a:gd name="connsiteY44-2340" fmla="*/ 721 h 10000"/>
              <a:gd name="connsiteX45-2341" fmla="*/ 8104 w 10000"/>
              <a:gd name="connsiteY45-2342" fmla="*/ 721 h 10000"/>
              <a:gd name="connsiteX46-2343" fmla="*/ 8483 w 10000"/>
              <a:gd name="connsiteY46-2344" fmla="*/ 1442 h 10000"/>
              <a:gd name="connsiteX47-2345" fmla="*/ 8863 w 10000"/>
              <a:gd name="connsiteY47-2346" fmla="*/ 2162 h 10000"/>
              <a:gd name="connsiteX48-2347" fmla="*/ 9431 w 10000"/>
              <a:gd name="connsiteY48-2348" fmla="*/ 3605 h 10000"/>
              <a:gd name="connsiteX49-2349" fmla="*/ 9621 w 10000"/>
              <a:gd name="connsiteY49-2350" fmla="*/ 4323 h 10000"/>
              <a:gd name="connsiteX50-2351" fmla="*/ 9810 w 10000"/>
              <a:gd name="connsiteY50-2352" fmla="*/ 5044 h 10000"/>
              <a:gd name="connsiteX51-2353" fmla="*/ 10000 w 10000"/>
              <a:gd name="connsiteY51-2354" fmla="*/ 5044 h 10000"/>
              <a:gd name="connsiteX52-2355" fmla="*/ 9810 w 10000"/>
              <a:gd name="connsiteY52-2356" fmla="*/ 5766 h 10000"/>
              <a:gd name="connsiteX0-2357" fmla="*/ 7180 w 10000"/>
              <a:gd name="connsiteY0-2358" fmla="*/ 6488 h 10000"/>
              <a:gd name="connsiteX1-2359" fmla="*/ 6991 w 10000"/>
              <a:gd name="connsiteY1-2360" fmla="*/ 5044 h 10000"/>
              <a:gd name="connsiteX2-2361" fmla="*/ 6801 w 10000"/>
              <a:gd name="connsiteY2-2362" fmla="*/ 5044 h 10000"/>
              <a:gd name="connsiteX3-2363" fmla="*/ 6611 w 10000"/>
              <a:gd name="connsiteY3-2364" fmla="*/ 5044 h 10000"/>
              <a:gd name="connsiteX4-2365" fmla="*/ 6422 w 10000"/>
              <a:gd name="connsiteY4-2366" fmla="*/ 5766 h 10000"/>
              <a:gd name="connsiteX5-2367" fmla="*/ 6232 w 10000"/>
              <a:gd name="connsiteY5-2368" fmla="*/ 5766 h 10000"/>
              <a:gd name="connsiteX6-2369" fmla="*/ 5853 w 10000"/>
              <a:gd name="connsiteY6-2370" fmla="*/ 5766 h 10000"/>
              <a:gd name="connsiteX7-2371" fmla="*/ 5474 w 10000"/>
              <a:gd name="connsiteY7-2372" fmla="*/ 6488 h 10000"/>
              <a:gd name="connsiteX8-2373" fmla="*/ 5095 w 10000"/>
              <a:gd name="connsiteY8-2374" fmla="*/ 6488 h 10000"/>
              <a:gd name="connsiteX9-2375" fmla="*/ 4526 w 10000"/>
              <a:gd name="connsiteY9-2376" fmla="*/ 7210 h 10000"/>
              <a:gd name="connsiteX10-2377" fmla="*/ 3957 w 10000"/>
              <a:gd name="connsiteY10-2378" fmla="*/ 7931 h 10000"/>
              <a:gd name="connsiteX11-2379" fmla="*/ 3389 w 10000"/>
              <a:gd name="connsiteY11-2380" fmla="*/ 8652 h 10000"/>
              <a:gd name="connsiteX12-2381" fmla="*/ 2820 w 10000"/>
              <a:gd name="connsiteY12-2382" fmla="*/ 8652 h 10000"/>
              <a:gd name="connsiteX13-2383" fmla="*/ 2464 w 10000"/>
              <a:gd name="connsiteY13-2384" fmla="*/ 9285 h 10000"/>
              <a:gd name="connsiteX14-2385" fmla="*/ 2085 w 10000"/>
              <a:gd name="connsiteY14-2386" fmla="*/ 9285 h 10000"/>
              <a:gd name="connsiteX15-2387" fmla="*/ 1706 w 10000"/>
              <a:gd name="connsiteY15-2388" fmla="*/ 10000 h 10000"/>
              <a:gd name="connsiteX16-2389" fmla="*/ 1517 w 10000"/>
              <a:gd name="connsiteY16-2390" fmla="*/ 10000 h 10000"/>
              <a:gd name="connsiteX17-2391" fmla="*/ 1327 w 10000"/>
              <a:gd name="connsiteY17-2392" fmla="*/ 10000 h 10000"/>
              <a:gd name="connsiteX18-2393" fmla="*/ 1327 w 10000"/>
              <a:gd name="connsiteY18-2394" fmla="*/ 10000 h 10000"/>
              <a:gd name="connsiteX19-2395" fmla="*/ 1137 w 10000"/>
              <a:gd name="connsiteY19-2396" fmla="*/ 10000 h 10000"/>
              <a:gd name="connsiteX20-2397" fmla="*/ 948 w 10000"/>
              <a:gd name="connsiteY20-2398" fmla="*/ 10000 h 10000"/>
              <a:gd name="connsiteX21-2399" fmla="*/ 758 w 10000"/>
              <a:gd name="connsiteY21-2400" fmla="*/ 9285 h 10000"/>
              <a:gd name="connsiteX22-2401" fmla="*/ 569 w 10000"/>
              <a:gd name="connsiteY22-2402" fmla="*/ 8652 h 10000"/>
              <a:gd name="connsiteX23-2403" fmla="*/ 379 w 10000"/>
              <a:gd name="connsiteY23-2404" fmla="*/ 7931 h 10000"/>
              <a:gd name="connsiteX24-2405" fmla="*/ 190 w 10000"/>
              <a:gd name="connsiteY24-2406" fmla="*/ 7210 h 10000"/>
              <a:gd name="connsiteX25-2407" fmla="*/ 0 w 10000"/>
              <a:gd name="connsiteY25-2408" fmla="*/ 6488 h 10000"/>
              <a:gd name="connsiteX26-2409" fmla="*/ 0 w 10000"/>
              <a:gd name="connsiteY26-2410" fmla="*/ 6488 h 10000"/>
              <a:gd name="connsiteX27-2411" fmla="*/ 948 w 10000"/>
              <a:gd name="connsiteY27-2412" fmla="*/ 5766 h 10000"/>
              <a:gd name="connsiteX28-2413" fmla="*/ 1896 w 10000"/>
              <a:gd name="connsiteY28-2414" fmla="*/ 5766 h 10000"/>
              <a:gd name="connsiteX29-2415" fmla="*/ 2464 w 10000"/>
              <a:gd name="connsiteY29-2416" fmla="*/ 5044 h 10000"/>
              <a:gd name="connsiteX30-2417" fmla="*/ 3009 w 10000"/>
              <a:gd name="connsiteY30-2418" fmla="*/ 5044 h 10000"/>
              <a:gd name="connsiteX31-2419" fmla="*/ 3957 w 10000"/>
              <a:gd name="connsiteY31-2420" fmla="*/ 4323 h 10000"/>
              <a:gd name="connsiteX32-2421" fmla="*/ 4905 w 10000"/>
              <a:gd name="connsiteY32-2422" fmla="*/ 3605 h 10000"/>
              <a:gd name="connsiteX33-2423" fmla="*/ 5284 w 10000"/>
              <a:gd name="connsiteY33-2424" fmla="*/ 3605 h 10000"/>
              <a:gd name="connsiteX34-2425" fmla="*/ 5664 w 10000"/>
              <a:gd name="connsiteY34-2426" fmla="*/ 2884 h 10000"/>
              <a:gd name="connsiteX35-2427" fmla="*/ 6043 w 10000"/>
              <a:gd name="connsiteY35-2428" fmla="*/ 2884 h 10000"/>
              <a:gd name="connsiteX36-2429" fmla="*/ 6422 w 10000"/>
              <a:gd name="connsiteY36-2430" fmla="*/ 2162 h 10000"/>
              <a:gd name="connsiteX37-2431" fmla="*/ 6611 w 10000"/>
              <a:gd name="connsiteY37-2432" fmla="*/ 2162 h 10000"/>
              <a:gd name="connsiteX38-2433" fmla="*/ 6801 w 10000"/>
              <a:gd name="connsiteY38-2434" fmla="*/ 1442 h 10000"/>
              <a:gd name="connsiteX39-2435" fmla="*/ 6991 w 10000"/>
              <a:gd name="connsiteY39-2436" fmla="*/ 1442 h 10000"/>
              <a:gd name="connsiteX40-2437" fmla="*/ 7180 w 10000"/>
              <a:gd name="connsiteY40-2438" fmla="*/ 1442 h 10000"/>
              <a:gd name="connsiteX41-2439" fmla="*/ 7346 w 10000"/>
              <a:gd name="connsiteY41-2440" fmla="*/ 721 h 10000"/>
              <a:gd name="connsiteX42-2441" fmla="*/ 7725 w 10000"/>
              <a:gd name="connsiteY42-2442" fmla="*/ 0 h 10000"/>
              <a:gd name="connsiteX43-2443" fmla="*/ 7915 w 10000"/>
              <a:gd name="connsiteY43-2444" fmla="*/ 721 h 10000"/>
              <a:gd name="connsiteX44-2445" fmla="*/ 8104 w 10000"/>
              <a:gd name="connsiteY44-2446" fmla="*/ 721 h 10000"/>
              <a:gd name="connsiteX45-2447" fmla="*/ 8483 w 10000"/>
              <a:gd name="connsiteY45-2448" fmla="*/ 1442 h 10000"/>
              <a:gd name="connsiteX46-2449" fmla="*/ 8863 w 10000"/>
              <a:gd name="connsiteY46-2450" fmla="*/ 2162 h 10000"/>
              <a:gd name="connsiteX47-2451" fmla="*/ 9431 w 10000"/>
              <a:gd name="connsiteY47-2452" fmla="*/ 3605 h 10000"/>
              <a:gd name="connsiteX48-2453" fmla="*/ 9621 w 10000"/>
              <a:gd name="connsiteY48-2454" fmla="*/ 4323 h 10000"/>
              <a:gd name="connsiteX49-2455" fmla="*/ 9810 w 10000"/>
              <a:gd name="connsiteY49-2456" fmla="*/ 5044 h 10000"/>
              <a:gd name="connsiteX50-2457" fmla="*/ 10000 w 10000"/>
              <a:gd name="connsiteY50-2458" fmla="*/ 5044 h 10000"/>
              <a:gd name="connsiteX51-2459" fmla="*/ 9810 w 10000"/>
              <a:gd name="connsiteY51-2460" fmla="*/ 5766 h 10000"/>
              <a:gd name="connsiteX0-2461" fmla="*/ 7180 w 10000"/>
              <a:gd name="connsiteY0-2462" fmla="*/ 6488 h 10000"/>
              <a:gd name="connsiteX1-2463" fmla="*/ 6991 w 10000"/>
              <a:gd name="connsiteY1-2464" fmla="*/ 5044 h 10000"/>
              <a:gd name="connsiteX2-2465" fmla="*/ 6801 w 10000"/>
              <a:gd name="connsiteY2-2466" fmla="*/ 5044 h 10000"/>
              <a:gd name="connsiteX3-2467" fmla="*/ 6611 w 10000"/>
              <a:gd name="connsiteY3-2468" fmla="*/ 5044 h 10000"/>
              <a:gd name="connsiteX4-2469" fmla="*/ 6422 w 10000"/>
              <a:gd name="connsiteY4-2470" fmla="*/ 5766 h 10000"/>
              <a:gd name="connsiteX5-2471" fmla="*/ 6232 w 10000"/>
              <a:gd name="connsiteY5-2472" fmla="*/ 5766 h 10000"/>
              <a:gd name="connsiteX6-2473" fmla="*/ 5853 w 10000"/>
              <a:gd name="connsiteY6-2474" fmla="*/ 5766 h 10000"/>
              <a:gd name="connsiteX7-2475" fmla="*/ 5474 w 10000"/>
              <a:gd name="connsiteY7-2476" fmla="*/ 6488 h 10000"/>
              <a:gd name="connsiteX8-2477" fmla="*/ 5095 w 10000"/>
              <a:gd name="connsiteY8-2478" fmla="*/ 6488 h 10000"/>
              <a:gd name="connsiteX9-2479" fmla="*/ 4526 w 10000"/>
              <a:gd name="connsiteY9-2480" fmla="*/ 7210 h 10000"/>
              <a:gd name="connsiteX10-2481" fmla="*/ 3957 w 10000"/>
              <a:gd name="connsiteY10-2482" fmla="*/ 7931 h 10000"/>
              <a:gd name="connsiteX11-2483" fmla="*/ 3389 w 10000"/>
              <a:gd name="connsiteY11-2484" fmla="*/ 8652 h 10000"/>
              <a:gd name="connsiteX12-2485" fmla="*/ 2820 w 10000"/>
              <a:gd name="connsiteY12-2486" fmla="*/ 8652 h 10000"/>
              <a:gd name="connsiteX13-2487" fmla="*/ 2464 w 10000"/>
              <a:gd name="connsiteY13-2488" fmla="*/ 9285 h 10000"/>
              <a:gd name="connsiteX14-2489" fmla="*/ 2085 w 10000"/>
              <a:gd name="connsiteY14-2490" fmla="*/ 9285 h 10000"/>
              <a:gd name="connsiteX15-2491" fmla="*/ 1706 w 10000"/>
              <a:gd name="connsiteY15-2492" fmla="*/ 10000 h 10000"/>
              <a:gd name="connsiteX16-2493" fmla="*/ 1517 w 10000"/>
              <a:gd name="connsiteY16-2494" fmla="*/ 10000 h 10000"/>
              <a:gd name="connsiteX17-2495" fmla="*/ 1327 w 10000"/>
              <a:gd name="connsiteY17-2496" fmla="*/ 10000 h 10000"/>
              <a:gd name="connsiteX18-2497" fmla="*/ 1327 w 10000"/>
              <a:gd name="connsiteY18-2498" fmla="*/ 10000 h 10000"/>
              <a:gd name="connsiteX19-2499" fmla="*/ 1137 w 10000"/>
              <a:gd name="connsiteY19-2500" fmla="*/ 10000 h 10000"/>
              <a:gd name="connsiteX20-2501" fmla="*/ 948 w 10000"/>
              <a:gd name="connsiteY20-2502" fmla="*/ 10000 h 10000"/>
              <a:gd name="connsiteX21-2503" fmla="*/ 758 w 10000"/>
              <a:gd name="connsiteY21-2504" fmla="*/ 9285 h 10000"/>
              <a:gd name="connsiteX22-2505" fmla="*/ 569 w 10000"/>
              <a:gd name="connsiteY22-2506" fmla="*/ 8652 h 10000"/>
              <a:gd name="connsiteX23-2507" fmla="*/ 379 w 10000"/>
              <a:gd name="connsiteY23-2508" fmla="*/ 7931 h 10000"/>
              <a:gd name="connsiteX24-2509" fmla="*/ 190 w 10000"/>
              <a:gd name="connsiteY24-2510" fmla="*/ 7210 h 10000"/>
              <a:gd name="connsiteX25-2511" fmla="*/ 0 w 10000"/>
              <a:gd name="connsiteY25-2512" fmla="*/ 6488 h 10000"/>
              <a:gd name="connsiteX26-2513" fmla="*/ 0 w 10000"/>
              <a:gd name="connsiteY26-2514" fmla="*/ 6488 h 10000"/>
              <a:gd name="connsiteX27-2515" fmla="*/ 948 w 10000"/>
              <a:gd name="connsiteY27-2516" fmla="*/ 5766 h 10000"/>
              <a:gd name="connsiteX28-2517" fmla="*/ 1896 w 10000"/>
              <a:gd name="connsiteY28-2518" fmla="*/ 5766 h 10000"/>
              <a:gd name="connsiteX29-2519" fmla="*/ 2464 w 10000"/>
              <a:gd name="connsiteY29-2520" fmla="*/ 5044 h 10000"/>
              <a:gd name="connsiteX30-2521" fmla="*/ 3009 w 10000"/>
              <a:gd name="connsiteY30-2522" fmla="*/ 5044 h 10000"/>
              <a:gd name="connsiteX31-2523" fmla="*/ 3957 w 10000"/>
              <a:gd name="connsiteY31-2524" fmla="*/ 4323 h 10000"/>
              <a:gd name="connsiteX32-2525" fmla="*/ 4905 w 10000"/>
              <a:gd name="connsiteY32-2526" fmla="*/ 3605 h 10000"/>
              <a:gd name="connsiteX33-2527" fmla="*/ 5284 w 10000"/>
              <a:gd name="connsiteY33-2528" fmla="*/ 3605 h 10000"/>
              <a:gd name="connsiteX34-2529" fmla="*/ 5664 w 10000"/>
              <a:gd name="connsiteY34-2530" fmla="*/ 2884 h 10000"/>
              <a:gd name="connsiteX35-2531" fmla="*/ 6043 w 10000"/>
              <a:gd name="connsiteY35-2532" fmla="*/ 2884 h 10000"/>
              <a:gd name="connsiteX36-2533" fmla="*/ 6422 w 10000"/>
              <a:gd name="connsiteY36-2534" fmla="*/ 2162 h 10000"/>
              <a:gd name="connsiteX37-2535" fmla="*/ 6611 w 10000"/>
              <a:gd name="connsiteY37-2536" fmla="*/ 2162 h 10000"/>
              <a:gd name="connsiteX38-2537" fmla="*/ 6801 w 10000"/>
              <a:gd name="connsiteY38-2538" fmla="*/ 1442 h 10000"/>
              <a:gd name="connsiteX39-2539" fmla="*/ 6991 w 10000"/>
              <a:gd name="connsiteY39-2540" fmla="*/ 1442 h 10000"/>
              <a:gd name="connsiteX40-2541" fmla="*/ 7180 w 10000"/>
              <a:gd name="connsiteY40-2542" fmla="*/ 1442 h 10000"/>
              <a:gd name="connsiteX41-2543" fmla="*/ 7346 w 10000"/>
              <a:gd name="connsiteY41-2544" fmla="*/ 721 h 10000"/>
              <a:gd name="connsiteX42-2545" fmla="*/ 7725 w 10000"/>
              <a:gd name="connsiteY42-2546" fmla="*/ 0 h 10000"/>
              <a:gd name="connsiteX43-2547" fmla="*/ 7915 w 10000"/>
              <a:gd name="connsiteY43-2548" fmla="*/ 721 h 10000"/>
              <a:gd name="connsiteX44-2549" fmla="*/ 8104 w 10000"/>
              <a:gd name="connsiteY44-2550" fmla="*/ 721 h 10000"/>
              <a:gd name="connsiteX45-2551" fmla="*/ 8483 w 10000"/>
              <a:gd name="connsiteY45-2552" fmla="*/ 1442 h 10000"/>
              <a:gd name="connsiteX46-2553" fmla="*/ 8863 w 10000"/>
              <a:gd name="connsiteY46-2554" fmla="*/ 2162 h 10000"/>
              <a:gd name="connsiteX47-2555" fmla="*/ 9431 w 10000"/>
              <a:gd name="connsiteY47-2556" fmla="*/ 3605 h 10000"/>
              <a:gd name="connsiteX48-2557" fmla="*/ 9621 w 10000"/>
              <a:gd name="connsiteY48-2558" fmla="*/ 4323 h 10000"/>
              <a:gd name="connsiteX49-2559" fmla="*/ 9810 w 10000"/>
              <a:gd name="connsiteY49-2560" fmla="*/ 5044 h 10000"/>
              <a:gd name="connsiteX50-2561" fmla="*/ 10000 w 10000"/>
              <a:gd name="connsiteY50-2562" fmla="*/ 5044 h 10000"/>
              <a:gd name="connsiteX0-2563" fmla="*/ 7180 w 10000"/>
              <a:gd name="connsiteY0-2564" fmla="*/ 6488 h 10000"/>
              <a:gd name="connsiteX1-2565" fmla="*/ 6991 w 10000"/>
              <a:gd name="connsiteY1-2566" fmla="*/ 5044 h 10000"/>
              <a:gd name="connsiteX2-2567" fmla="*/ 6801 w 10000"/>
              <a:gd name="connsiteY2-2568" fmla="*/ 5044 h 10000"/>
              <a:gd name="connsiteX3-2569" fmla="*/ 6611 w 10000"/>
              <a:gd name="connsiteY3-2570" fmla="*/ 5044 h 10000"/>
              <a:gd name="connsiteX4-2571" fmla="*/ 6422 w 10000"/>
              <a:gd name="connsiteY4-2572" fmla="*/ 5766 h 10000"/>
              <a:gd name="connsiteX5-2573" fmla="*/ 6232 w 10000"/>
              <a:gd name="connsiteY5-2574" fmla="*/ 5766 h 10000"/>
              <a:gd name="connsiteX6-2575" fmla="*/ 5853 w 10000"/>
              <a:gd name="connsiteY6-2576" fmla="*/ 5766 h 10000"/>
              <a:gd name="connsiteX7-2577" fmla="*/ 5474 w 10000"/>
              <a:gd name="connsiteY7-2578" fmla="*/ 6488 h 10000"/>
              <a:gd name="connsiteX8-2579" fmla="*/ 5095 w 10000"/>
              <a:gd name="connsiteY8-2580" fmla="*/ 6488 h 10000"/>
              <a:gd name="connsiteX9-2581" fmla="*/ 4526 w 10000"/>
              <a:gd name="connsiteY9-2582" fmla="*/ 7210 h 10000"/>
              <a:gd name="connsiteX10-2583" fmla="*/ 3957 w 10000"/>
              <a:gd name="connsiteY10-2584" fmla="*/ 7931 h 10000"/>
              <a:gd name="connsiteX11-2585" fmla="*/ 3389 w 10000"/>
              <a:gd name="connsiteY11-2586" fmla="*/ 8652 h 10000"/>
              <a:gd name="connsiteX12-2587" fmla="*/ 2820 w 10000"/>
              <a:gd name="connsiteY12-2588" fmla="*/ 8652 h 10000"/>
              <a:gd name="connsiteX13-2589" fmla="*/ 2464 w 10000"/>
              <a:gd name="connsiteY13-2590" fmla="*/ 9285 h 10000"/>
              <a:gd name="connsiteX14-2591" fmla="*/ 2085 w 10000"/>
              <a:gd name="connsiteY14-2592" fmla="*/ 9285 h 10000"/>
              <a:gd name="connsiteX15-2593" fmla="*/ 1706 w 10000"/>
              <a:gd name="connsiteY15-2594" fmla="*/ 10000 h 10000"/>
              <a:gd name="connsiteX16-2595" fmla="*/ 1517 w 10000"/>
              <a:gd name="connsiteY16-2596" fmla="*/ 10000 h 10000"/>
              <a:gd name="connsiteX17-2597" fmla="*/ 1327 w 10000"/>
              <a:gd name="connsiteY17-2598" fmla="*/ 10000 h 10000"/>
              <a:gd name="connsiteX18-2599" fmla="*/ 1327 w 10000"/>
              <a:gd name="connsiteY18-2600" fmla="*/ 10000 h 10000"/>
              <a:gd name="connsiteX19-2601" fmla="*/ 1137 w 10000"/>
              <a:gd name="connsiteY19-2602" fmla="*/ 10000 h 10000"/>
              <a:gd name="connsiteX20-2603" fmla="*/ 948 w 10000"/>
              <a:gd name="connsiteY20-2604" fmla="*/ 10000 h 10000"/>
              <a:gd name="connsiteX21-2605" fmla="*/ 758 w 10000"/>
              <a:gd name="connsiteY21-2606" fmla="*/ 9285 h 10000"/>
              <a:gd name="connsiteX22-2607" fmla="*/ 569 w 10000"/>
              <a:gd name="connsiteY22-2608" fmla="*/ 8652 h 10000"/>
              <a:gd name="connsiteX23-2609" fmla="*/ 379 w 10000"/>
              <a:gd name="connsiteY23-2610" fmla="*/ 7931 h 10000"/>
              <a:gd name="connsiteX24-2611" fmla="*/ 190 w 10000"/>
              <a:gd name="connsiteY24-2612" fmla="*/ 7210 h 10000"/>
              <a:gd name="connsiteX25-2613" fmla="*/ 0 w 10000"/>
              <a:gd name="connsiteY25-2614" fmla="*/ 6488 h 10000"/>
              <a:gd name="connsiteX26-2615" fmla="*/ 0 w 10000"/>
              <a:gd name="connsiteY26-2616" fmla="*/ 6488 h 10000"/>
              <a:gd name="connsiteX27-2617" fmla="*/ 948 w 10000"/>
              <a:gd name="connsiteY27-2618" fmla="*/ 5766 h 10000"/>
              <a:gd name="connsiteX28-2619" fmla="*/ 1896 w 10000"/>
              <a:gd name="connsiteY28-2620" fmla="*/ 5766 h 10000"/>
              <a:gd name="connsiteX29-2621" fmla="*/ 2464 w 10000"/>
              <a:gd name="connsiteY29-2622" fmla="*/ 5044 h 10000"/>
              <a:gd name="connsiteX30-2623" fmla="*/ 3009 w 10000"/>
              <a:gd name="connsiteY30-2624" fmla="*/ 5044 h 10000"/>
              <a:gd name="connsiteX31-2625" fmla="*/ 3957 w 10000"/>
              <a:gd name="connsiteY31-2626" fmla="*/ 4323 h 10000"/>
              <a:gd name="connsiteX32-2627" fmla="*/ 4905 w 10000"/>
              <a:gd name="connsiteY32-2628" fmla="*/ 3605 h 10000"/>
              <a:gd name="connsiteX33-2629" fmla="*/ 5284 w 10000"/>
              <a:gd name="connsiteY33-2630" fmla="*/ 3605 h 10000"/>
              <a:gd name="connsiteX34-2631" fmla="*/ 5664 w 10000"/>
              <a:gd name="connsiteY34-2632" fmla="*/ 2884 h 10000"/>
              <a:gd name="connsiteX35-2633" fmla="*/ 6043 w 10000"/>
              <a:gd name="connsiteY35-2634" fmla="*/ 2884 h 10000"/>
              <a:gd name="connsiteX36-2635" fmla="*/ 6422 w 10000"/>
              <a:gd name="connsiteY36-2636" fmla="*/ 2162 h 10000"/>
              <a:gd name="connsiteX37-2637" fmla="*/ 6611 w 10000"/>
              <a:gd name="connsiteY37-2638" fmla="*/ 2162 h 10000"/>
              <a:gd name="connsiteX38-2639" fmla="*/ 6801 w 10000"/>
              <a:gd name="connsiteY38-2640" fmla="*/ 1442 h 10000"/>
              <a:gd name="connsiteX39-2641" fmla="*/ 6991 w 10000"/>
              <a:gd name="connsiteY39-2642" fmla="*/ 1442 h 10000"/>
              <a:gd name="connsiteX40-2643" fmla="*/ 7180 w 10000"/>
              <a:gd name="connsiteY40-2644" fmla="*/ 1442 h 10000"/>
              <a:gd name="connsiteX41-2645" fmla="*/ 7346 w 10000"/>
              <a:gd name="connsiteY41-2646" fmla="*/ 721 h 10000"/>
              <a:gd name="connsiteX42-2647" fmla="*/ 7725 w 10000"/>
              <a:gd name="connsiteY42-2648" fmla="*/ 0 h 10000"/>
              <a:gd name="connsiteX43-2649" fmla="*/ 7915 w 10000"/>
              <a:gd name="connsiteY43-2650" fmla="*/ 721 h 10000"/>
              <a:gd name="connsiteX44-2651" fmla="*/ 8104 w 10000"/>
              <a:gd name="connsiteY44-2652" fmla="*/ 721 h 10000"/>
              <a:gd name="connsiteX45-2653" fmla="*/ 8483 w 10000"/>
              <a:gd name="connsiteY45-2654" fmla="*/ 1442 h 10000"/>
              <a:gd name="connsiteX46-2655" fmla="*/ 8863 w 10000"/>
              <a:gd name="connsiteY46-2656" fmla="*/ 2162 h 10000"/>
              <a:gd name="connsiteX47-2657" fmla="*/ 9431 w 10000"/>
              <a:gd name="connsiteY47-2658" fmla="*/ 3605 h 10000"/>
              <a:gd name="connsiteX48-2659" fmla="*/ 9621 w 10000"/>
              <a:gd name="connsiteY48-2660" fmla="*/ 4323 h 10000"/>
              <a:gd name="connsiteX49-2661" fmla="*/ 10000 w 10000"/>
              <a:gd name="connsiteY49-2662" fmla="*/ 5044 h 10000"/>
              <a:gd name="connsiteX0-2663" fmla="*/ 7180 w 9621"/>
              <a:gd name="connsiteY0-2664" fmla="*/ 6488 h 10000"/>
              <a:gd name="connsiteX1-2665" fmla="*/ 6991 w 9621"/>
              <a:gd name="connsiteY1-2666" fmla="*/ 5044 h 10000"/>
              <a:gd name="connsiteX2-2667" fmla="*/ 6801 w 9621"/>
              <a:gd name="connsiteY2-2668" fmla="*/ 5044 h 10000"/>
              <a:gd name="connsiteX3-2669" fmla="*/ 6611 w 9621"/>
              <a:gd name="connsiteY3-2670" fmla="*/ 5044 h 10000"/>
              <a:gd name="connsiteX4-2671" fmla="*/ 6422 w 9621"/>
              <a:gd name="connsiteY4-2672" fmla="*/ 5766 h 10000"/>
              <a:gd name="connsiteX5-2673" fmla="*/ 6232 w 9621"/>
              <a:gd name="connsiteY5-2674" fmla="*/ 5766 h 10000"/>
              <a:gd name="connsiteX6-2675" fmla="*/ 5853 w 9621"/>
              <a:gd name="connsiteY6-2676" fmla="*/ 5766 h 10000"/>
              <a:gd name="connsiteX7-2677" fmla="*/ 5474 w 9621"/>
              <a:gd name="connsiteY7-2678" fmla="*/ 6488 h 10000"/>
              <a:gd name="connsiteX8-2679" fmla="*/ 5095 w 9621"/>
              <a:gd name="connsiteY8-2680" fmla="*/ 6488 h 10000"/>
              <a:gd name="connsiteX9-2681" fmla="*/ 4526 w 9621"/>
              <a:gd name="connsiteY9-2682" fmla="*/ 7210 h 10000"/>
              <a:gd name="connsiteX10-2683" fmla="*/ 3957 w 9621"/>
              <a:gd name="connsiteY10-2684" fmla="*/ 7931 h 10000"/>
              <a:gd name="connsiteX11-2685" fmla="*/ 3389 w 9621"/>
              <a:gd name="connsiteY11-2686" fmla="*/ 8652 h 10000"/>
              <a:gd name="connsiteX12-2687" fmla="*/ 2820 w 9621"/>
              <a:gd name="connsiteY12-2688" fmla="*/ 8652 h 10000"/>
              <a:gd name="connsiteX13-2689" fmla="*/ 2464 w 9621"/>
              <a:gd name="connsiteY13-2690" fmla="*/ 9285 h 10000"/>
              <a:gd name="connsiteX14-2691" fmla="*/ 2085 w 9621"/>
              <a:gd name="connsiteY14-2692" fmla="*/ 9285 h 10000"/>
              <a:gd name="connsiteX15-2693" fmla="*/ 1706 w 9621"/>
              <a:gd name="connsiteY15-2694" fmla="*/ 10000 h 10000"/>
              <a:gd name="connsiteX16-2695" fmla="*/ 1517 w 9621"/>
              <a:gd name="connsiteY16-2696" fmla="*/ 10000 h 10000"/>
              <a:gd name="connsiteX17-2697" fmla="*/ 1327 w 9621"/>
              <a:gd name="connsiteY17-2698" fmla="*/ 10000 h 10000"/>
              <a:gd name="connsiteX18-2699" fmla="*/ 1327 w 9621"/>
              <a:gd name="connsiteY18-2700" fmla="*/ 10000 h 10000"/>
              <a:gd name="connsiteX19-2701" fmla="*/ 1137 w 9621"/>
              <a:gd name="connsiteY19-2702" fmla="*/ 10000 h 10000"/>
              <a:gd name="connsiteX20-2703" fmla="*/ 948 w 9621"/>
              <a:gd name="connsiteY20-2704" fmla="*/ 10000 h 10000"/>
              <a:gd name="connsiteX21-2705" fmla="*/ 758 w 9621"/>
              <a:gd name="connsiteY21-2706" fmla="*/ 9285 h 10000"/>
              <a:gd name="connsiteX22-2707" fmla="*/ 569 w 9621"/>
              <a:gd name="connsiteY22-2708" fmla="*/ 8652 h 10000"/>
              <a:gd name="connsiteX23-2709" fmla="*/ 379 w 9621"/>
              <a:gd name="connsiteY23-2710" fmla="*/ 7931 h 10000"/>
              <a:gd name="connsiteX24-2711" fmla="*/ 190 w 9621"/>
              <a:gd name="connsiteY24-2712" fmla="*/ 7210 h 10000"/>
              <a:gd name="connsiteX25-2713" fmla="*/ 0 w 9621"/>
              <a:gd name="connsiteY25-2714" fmla="*/ 6488 h 10000"/>
              <a:gd name="connsiteX26-2715" fmla="*/ 0 w 9621"/>
              <a:gd name="connsiteY26-2716" fmla="*/ 6488 h 10000"/>
              <a:gd name="connsiteX27-2717" fmla="*/ 948 w 9621"/>
              <a:gd name="connsiteY27-2718" fmla="*/ 5766 h 10000"/>
              <a:gd name="connsiteX28-2719" fmla="*/ 1896 w 9621"/>
              <a:gd name="connsiteY28-2720" fmla="*/ 5766 h 10000"/>
              <a:gd name="connsiteX29-2721" fmla="*/ 2464 w 9621"/>
              <a:gd name="connsiteY29-2722" fmla="*/ 5044 h 10000"/>
              <a:gd name="connsiteX30-2723" fmla="*/ 3009 w 9621"/>
              <a:gd name="connsiteY30-2724" fmla="*/ 5044 h 10000"/>
              <a:gd name="connsiteX31-2725" fmla="*/ 3957 w 9621"/>
              <a:gd name="connsiteY31-2726" fmla="*/ 4323 h 10000"/>
              <a:gd name="connsiteX32-2727" fmla="*/ 4905 w 9621"/>
              <a:gd name="connsiteY32-2728" fmla="*/ 3605 h 10000"/>
              <a:gd name="connsiteX33-2729" fmla="*/ 5284 w 9621"/>
              <a:gd name="connsiteY33-2730" fmla="*/ 3605 h 10000"/>
              <a:gd name="connsiteX34-2731" fmla="*/ 5664 w 9621"/>
              <a:gd name="connsiteY34-2732" fmla="*/ 2884 h 10000"/>
              <a:gd name="connsiteX35-2733" fmla="*/ 6043 w 9621"/>
              <a:gd name="connsiteY35-2734" fmla="*/ 2884 h 10000"/>
              <a:gd name="connsiteX36-2735" fmla="*/ 6422 w 9621"/>
              <a:gd name="connsiteY36-2736" fmla="*/ 2162 h 10000"/>
              <a:gd name="connsiteX37-2737" fmla="*/ 6611 w 9621"/>
              <a:gd name="connsiteY37-2738" fmla="*/ 2162 h 10000"/>
              <a:gd name="connsiteX38-2739" fmla="*/ 6801 w 9621"/>
              <a:gd name="connsiteY38-2740" fmla="*/ 1442 h 10000"/>
              <a:gd name="connsiteX39-2741" fmla="*/ 6991 w 9621"/>
              <a:gd name="connsiteY39-2742" fmla="*/ 1442 h 10000"/>
              <a:gd name="connsiteX40-2743" fmla="*/ 7180 w 9621"/>
              <a:gd name="connsiteY40-2744" fmla="*/ 1442 h 10000"/>
              <a:gd name="connsiteX41-2745" fmla="*/ 7346 w 9621"/>
              <a:gd name="connsiteY41-2746" fmla="*/ 721 h 10000"/>
              <a:gd name="connsiteX42-2747" fmla="*/ 7725 w 9621"/>
              <a:gd name="connsiteY42-2748" fmla="*/ 0 h 10000"/>
              <a:gd name="connsiteX43-2749" fmla="*/ 7915 w 9621"/>
              <a:gd name="connsiteY43-2750" fmla="*/ 721 h 10000"/>
              <a:gd name="connsiteX44-2751" fmla="*/ 8104 w 9621"/>
              <a:gd name="connsiteY44-2752" fmla="*/ 721 h 10000"/>
              <a:gd name="connsiteX45-2753" fmla="*/ 8483 w 9621"/>
              <a:gd name="connsiteY45-2754" fmla="*/ 1442 h 10000"/>
              <a:gd name="connsiteX46-2755" fmla="*/ 8863 w 9621"/>
              <a:gd name="connsiteY46-2756" fmla="*/ 2162 h 10000"/>
              <a:gd name="connsiteX47-2757" fmla="*/ 9431 w 9621"/>
              <a:gd name="connsiteY47-2758" fmla="*/ 3605 h 10000"/>
              <a:gd name="connsiteX48-2759" fmla="*/ 9621 w 9621"/>
              <a:gd name="connsiteY48-2760" fmla="*/ 4323 h 10000"/>
              <a:gd name="connsiteX0-2761" fmla="*/ 7463 w 9803"/>
              <a:gd name="connsiteY0-2762" fmla="*/ 6488 h 10000"/>
              <a:gd name="connsiteX1-2763" fmla="*/ 7266 w 9803"/>
              <a:gd name="connsiteY1-2764" fmla="*/ 5044 h 10000"/>
              <a:gd name="connsiteX2-2765" fmla="*/ 7069 w 9803"/>
              <a:gd name="connsiteY2-2766" fmla="*/ 5044 h 10000"/>
              <a:gd name="connsiteX3-2767" fmla="*/ 6871 w 9803"/>
              <a:gd name="connsiteY3-2768" fmla="*/ 5044 h 10000"/>
              <a:gd name="connsiteX4-2769" fmla="*/ 6675 w 9803"/>
              <a:gd name="connsiteY4-2770" fmla="*/ 5766 h 10000"/>
              <a:gd name="connsiteX5-2771" fmla="*/ 6477 w 9803"/>
              <a:gd name="connsiteY5-2772" fmla="*/ 5766 h 10000"/>
              <a:gd name="connsiteX6-2773" fmla="*/ 6084 w 9803"/>
              <a:gd name="connsiteY6-2774" fmla="*/ 5766 h 10000"/>
              <a:gd name="connsiteX7-2775" fmla="*/ 5690 w 9803"/>
              <a:gd name="connsiteY7-2776" fmla="*/ 6488 h 10000"/>
              <a:gd name="connsiteX8-2777" fmla="*/ 5296 w 9803"/>
              <a:gd name="connsiteY8-2778" fmla="*/ 6488 h 10000"/>
              <a:gd name="connsiteX9-2779" fmla="*/ 4704 w 9803"/>
              <a:gd name="connsiteY9-2780" fmla="*/ 7210 h 10000"/>
              <a:gd name="connsiteX10-2781" fmla="*/ 4113 w 9803"/>
              <a:gd name="connsiteY10-2782" fmla="*/ 7931 h 10000"/>
              <a:gd name="connsiteX11-2783" fmla="*/ 3523 w 9803"/>
              <a:gd name="connsiteY11-2784" fmla="*/ 8652 h 10000"/>
              <a:gd name="connsiteX12-2785" fmla="*/ 2931 w 9803"/>
              <a:gd name="connsiteY12-2786" fmla="*/ 8652 h 10000"/>
              <a:gd name="connsiteX13-2787" fmla="*/ 2561 w 9803"/>
              <a:gd name="connsiteY13-2788" fmla="*/ 9285 h 10000"/>
              <a:gd name="connsiteX14-2789" fmla="*/ 2167 w 9803"/>
              <a:gd name="connsiteY14-2790" fmla="*/ 9285 h 10000"/>
              <a:gd name="connsiteX15-2791" fmla="*/ 1773 w 9803"/>
              <a:gd name="connsiteY15-2792" fmla="*/ 10000 h 10000"/>
              <a:gd name="connsiteX16-2793" fmla="*/ 1577 w 9803"/>
              <a:gd name="connsiteY16-2794" fmla="*/ 10000 h 10000"/>
              <a:gd name="connsiteX17-2795" fmla="*/ 1379 w 9803"/>
              <a:gd name="connsiteY17-2796" fmla="*/ 10000 h 10000"/>
              <a:gd name="connsiteX18-2797" fmla="*/ 1379 w 9803"/>
              <a:gd name="connsiteY18-2798" fmla="*/ 10000 h 10000"/>
              <a:gd name="connsiteX19-2799" fmla="*/ 1182 w 9803"/>
              <a:gd name="connsiteY19-2800" fmla="*/ 10000 h 10000"/>
              <a:gd name="connsiteX20-2801" fmla="*/ 985 w 9803"/>
              <a:gd name="connsiteY20-2802" fmla="*/ 10000 h 10000"/>
              <a:gd name="connsiteX21-2803" fmla="*/ 788 w 9803"/>
              <a:gd name="connsiteY21-2804" fmla="*/ 9285 h 10000"/>
              <a:gd name="connsiteX22-2805" fmla="*/ 591 w 9803"/>
              <a:gd name="connsiteY22-2806" fmla="*/ 8652 h 10000"/>
              <a:gd name="connsiteX23-2807" fmla="*/ 394 w 9803"/>
              <a:gd name="connsiteY23-2808" fmla="*/ 7931 h 10000"/>
              <a:gd name="connsiteX24-2809" fmla="*/ 197 w 9803"/>
              <a:gd name="connsiteY24-2810" fmla="*/ 7210 h 10000"/>
              <a:gd name="connsiteX25-2811" fmla="*/ 0 w 9803"/>
              <a:gd name="connsiteY25-2812" fmla="*/ 6488 h 10000"/>
              <a:gd name="connsiteX26-2813" fmla="*/ 0 w 9803"/>
              <a:gd name="connsiteY26-2814" fmla="*/ 6488 h 10000"/>
              <a:gd name="connsiteX27-2815" fmla="*/ 985 w 9803"/>
              <a:gd name="connsiteY27-2816" fmla="*/ 5766 h 10000"/>
              <a:gd name="connsiteX28-2817" fmla="*/ 1971 w 9803"/>
              <a:gd name="connsiteY28-2818" fmla="*/ 5766 h 10000"/>
              <a:gd name="connsiteX29-2819" fmla="*/ 2561 w 9803"/>
              <a:gd name="connsiteY29-2820" fmla="*/ 5044 h 10000"/>
              <a:gd name="connsiteX30-2821" fmla="*/ 3128 w 9803"/>
              <a:gd name="connsiteY30-2822" fmla="*/ 5044 h 10000"/>
              <a:gd name="connsiteX31-2823" fmla="*/ 4113 w 9803"/>
              <a:gd name="connsiteY31-2824" fmla="*/ 4323 h 10000"/>
              <a:gd name="connsiteX32-2825" fmla="*/ 5098 w 9803"/>
              <a:gd name="connsiteY32-2826" fmla="*/ 3605 h 10000"/>
              <a:gd name="connsiteX33-2827" fmla="*/ 5492 w 9803"/>
              <a:gd name="connsiteY33-2828" fmla="*/ 3605 h 10000"/>
              <a:gd name="connsiteX34-2829" fmla="*/ 5887 w 9803"/>
              <a:gd name="connsiteY34-2830" fmla="*/ 2884 h 10000"/>
              <a:gd name="connsiteX35-2831" fmla="*/ 6281 w 9803"/>
              <a:gd name="connsiteY35-2832" fmla="*/ 2884 h 10000"/>
              <a:gd name="connsiteX36-2833" fmla="*/ 6675 w 9803"/>
              <a:gd name="connsiteY36-2834" fmla="*/ 2162 h 10000"/>
              <a:gd name="connsiteX37-2835" fmla="*/ 6871 w 9803"/>
              <a:gd name="connsiteY37-2836" fmla="*/ 2162 h 10000"/>
              <a:gd name="connsiteX38-2837" fmla="*/ 7069 w 9803"/>
              <a:gd name="connsiteY38-2838" fmla="*/ 1442 h 10000"/>
              <a:gd name="connsiteX39-2839" fmla="*/ 7266 w 9803"/>
              <a:gd name="connsiteY39-2840" fmla="*/ 1442 h 10000"/>
              <a:gd name="connsiteX40-2841" fmla="*/ 7463 w 9803"/>
              <a:gd name="connsiteY40-2842" fmla="*/ 1442 h 10000"/>
              <a:gd name="connsiteX41-2843" fmla="*/ 7635 w 9803"/>
              <a:gd name="connsiteY41-2844" fmla="*/ 721 h 10000"/>
              <a:gd name="connsiteX42-2845" fmla="*/ 8029 w 9803"/>
              <a:gd name="connsiteY42-2846" fmla="*/ 0 h 10000"/>
              <a:gd name="connsiteX43-2847" fmla="*/ 8227 w 9803"/>
              <a:gd name="connsiteY43-2848" fmla="*/ 721 h 10000"/>
              <a:gd name="connsiteX44-2849" fmla="*/ 8423 w 9803"/>
              <a:gd name="connsiteY44-2850" fmla="*/ 721 h 10000"/>
              <a:gd name="connsiteX45-2851" fmla="*/ 8817 w 9803"/>
              <a:gd name="connsiteY45-2852" fmla="*/ 1442 h 10000"/>
              <a:gd name="connsiteX46-2853" fmla="*/ 9212 w 9803"/>
              <a:gd name="connsiteY46-2854" fmla="*/ 2162 h 10000"/>
              <a:gd name="connsiteX47-2855" fmla="*/ 9803 w 9803"/>
              <a:gd name="connsiteY47-2856" fmla="*/ 3605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</a:cxnLst>
            <a:rect l="l" t="t" r="r" b="b"/>
            <a:pathLst>
              <a:path w="9803" h="10000">
                <a:moveTo>
                  <a:pt x="7463" y="6488"/>
                </a:moveTo>
                <a:cubicBezTo>
                  <a:pt x="7397" y="6007"/>
                  <a:pt x="7332" y="5525"/>
                  <a:pt x="7266" y="5044"/>
                </a:cubicBezTo>
                <a:lnTo>
                  <a:pt x="7069" y="5044"/>
                </a:lnTo>
                <a:lnTo>
                  <a:pt x="6871" y="5044"/>
                </a:lnTo>
                <a:cubicBezTo>
                  <a:pt x="6806" y="5285"/>
                  <a:pt x="6740" y="5525"/>
                  <a:pt x="6675" y="5766"/>
                </a:cubicBezTo>
                <a:lnTo>
                  <a:pt x="6477" y="5766"/>
                </a:lnTo>
                <a:lnTo>
                  <a:pt x="6084" y="5766"/>
                </a:lnTo>
                <a:lnTo>
                  <a:pt x="5690" y="6488"/>
                </a:lnTo>
                <a:lnTo>
                  <a:pt x="5296" y="6488"/>
                </a:lnTo>
                <a:lnTo>
                  <a:pt x="4704" y="7210"/>
                </a:lnTo>
                <a:lnTo>
                  <a:pt x="4113" y="7931"/>
                </a:lnTo>
                <a:lnTo>
                  <a:pt x="3523" y="8652"/>
                </a:lnTo>
                <a:lnTo>
                  <a:pt x="2931" y="8652"/>
                </a:lnTo>
                <a:lnTo>
                  <a:pt x="2561" y="9285"/>
                </a:lnTo>
                <a:lnTo>
                  <a:pt x="2167" y="9285"/>
                </a:lnTo>
                <a:lnTo>
                  <a:pt x="1773" y="10000"/>
                </a:lnTo>
                <a:lnTo>
                  <a:pt x="1577" y="10000"/>
                </a:lnTo>
                <a:lnTo>
                  <a:pt x="1379" y="10000"/>
                </a:lnTo>
                <a:lnTo>
                  <a:pt x="1379" y="10000"/>
                </a:lnTo>
                <a:lnTo>
                  <a:pt x="1182" y="10000"/>
                </a:lnTo>
                <a:lnTo>
                  <a:pt x="985" y="10000"/>
                </a:lnTo>
                <a:cubicBezTo>
                  <a:pt x="920" y="9761"/>
                  <a:pt x="853" y="9523"/>
                  <a:pt x="788" y="9285"/>
                </a:cubicBezTo>
                <a:cubicBezTo>
                  <a:pt x="722" y="9074"/>
                  <a:pt x="657" y="8863"/>
                  <a:pt x="591" y="8652"/>
                </a:cubicBezTo>
                <a:cubicBezTo>
                  <a:pt x="526" y="8411"/>
                  <a:pt x="459" y="8170"/>
                  <a:pt x="394" y="7931"/>
                </a:cubicBezTo>
                <a:cubicBezTo>
                  <a:pt x="328" y="7691"/>
                  <a:pt x="263" y="7450"/>
                  <a:pt x="197" y="7210"/>
                </a:cubicBezTo>
                <a:cubicBezTo>
                  <a:pt x="132" y="6969"/>
                  <a:pt x="65" y="6729"/>
                  <a:pt x="0" y="6488"/>
                </a:cubicBezTo>
                <a:lnTo>
                  <a:pt x="0" y="6488"/>
                </a:lnTo>
                <a:lnTo>
                  <a:pt x="985" y="5766"/>
                </a:lnTo>
                <a:lnTo>
                  <a:pt x="1971" y="5766"/>
                </a:lnTo>
                <a:lnTo>
                  <a:pt x="2561" y="5044"/>
                </a:lnTo>
                <a:lnTo>
                  <a:pt x="3128" y="5044"/>
                </a:lnTo>
                <a:lnTo>
                  <a:pt x="4113" y="4323"/>
                </a:lnTo>
                <a:lnTo>
                  <a:pt x="5098" y="3605"/>
                </a:lnTo>
                <a:lnTo>
                  <a:pt x="5492" y="3605"/>
                </a:lnTo>
                <a:lnTo>
                  <a:pt x="5887" y="2884"/>
                </a:lnTo>
                <a:lnTo>
                  <a:pt x="6281" y="2884"/>
                </a:lnTo>
                <a:lnTo>
                  <a:pt x="6675" y="2162"/>
                </a:lnTo>
                <a:lnTo>
                  <a:pt x="6871" y="2162"/>
                </a:lnTo>
                <a:lnTo>
                  <a:pt x="7069" y="1442"/>
                </a:lnTo>
                <a:lnTo>
                  <a:pt x="7266" y="1442"/>
                </a:lnTo>
                <a:lnTo>
                  <a:pt x="7463" y="1442"/>
                </a:lnTo>
                <a:cubicBezTo>
                  <a:pt x="7520" y="1201"/>
                  <a:pt x="7578" y="963"/>
                  <a:pt x="7635" y="721"/>
                </a:cubicBezTo>
                <a:lnTo>
                  <a:pt x="8029" y="0"/>
                </a:lnTo>
                <a:cubicBezTo>
                  <a:pt x="8095" y="242"/>
                  <a:pt x="8161" y="481"/>
                  <a:pt x="8227" y="721"/>
                </a:cubicBezTo>
                <a:lnTo>
                  <a:pt x="8423" y="721"/>
                </a:lnTo>
                <a:lnTo>
                  <a:pt x="8817" y="1442"/>
                </a:lnTo>
                <a:lnTo>
                  <a:pt x="9212" y="2162"/>
                </a:lnTo>
                <a:lnTo>
                  <a:pt x="9803" y="3605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reeform 22"/>
          <p:cNvSpPr/>
          <p:nvPr/>
        </p:nvSpPr>
        <p:spPr bwMode="auto">
          <a:xfrm>
            <a:off x="5923598" y="3135313"/>
            <a:ext cx="354013" cy="341313"/>
          </a:xfrm>
          <a:custGeom>
            <a:avLst/>
            <a:gdLst>
              <a:gd name="connsiteX0" fmla="*/ 9242 w 10000"/>
              <a:gd name="connsiteY0" fmla="*/ 3347 h 10000"/>
              <a:gd name="connsiteX1" fmla="*/ 9052 w 10000"/>
              <a:gd name="connsiteY1" fmla="*/ 3682 h 10000"/>
              <a:gd name="connsiteX2" fmla="*/ 8673 w 10000"/>
              <a:gd name="connsiteY2" fmla="*/ 4017 h 10000"/>
              <a:gd name="connsiteX3" fmla="*/ 8294 w 10000"/>
              <a:gd name="connsiteY3" fmla="*/ 4310 h 10000"/>
              <a:gd name="connsiteX4" fmla="*/ 7725 w 10000"/>
              <a:gd name="connsiteY4" fmla="*/ 5314 h 10000"/>
              <a:gd name="connsiteX5" fmla="*/ 7180 w 10000"/>
              <a:gd name="connsiteY5" fmla="*/ 5983 h 10000"/>
              <a:gd name="connsiteX6" fmla="*/ 6611 w 10000"/>
              <a:gd name="connsiteY6" fmla="*/ 6987 h 10000"/>
              <a:gd name="connsiteX7" fmla="*/ 5853 w 10000"/>
              <a:gd name="connsiteY7" fmla="*/ 8326 h 10000"/>
              <a:gd name="connsiteX8" fmla="*/ 5095 w 10000"/>
              <a:gd name="connsiteY8" fmla="*/ 10000 h 10000"/>
              <a:gd name="connsiteX9" fmla="*/ 4716 w 10000"/>
              <a:gd name="connsiteY9" fmla="*/ 8996 h 10000"/>
              <a:gd name="connsiteX10" fmla="*/ 5284 w 10000"/>
              <a:gd name="connsiteY10" fmla="*/ 7657 h 10000"/>
              <a:gd name="connsiteX11" fmla="*/ 5853 w 10000"/>
              <a:gd name="connsiteY11" fmla="*/ 6318 h 10000"/>
              <a:gd name="connsiteX12" fmla="*/ 6232 w 10000"/>
              <a:gd name="connsiteY12" fmla="*/ 5314 h 10000"/>
              <a:gd name="connsiteX13" fmla="*/ 6611 w 10000"/>
              <a:gd name="connsiteY13" fmla="*/ 4310 h 10000"/>
              <a:gd name="connsiteX14" fmla="*/ 6991 w 10000"/>
              <a:gd name="connsiteY14" fmla="*/ 3682 h 10000"/>
              <a:gd name="connsiteX15" fmla="*/ 7180 w 10000"/>
              <a:gd name="connsiteY15" fmla="*/ 3013 h 10000"/>
              <a:gd name="connsiteX16" fmla="*/ 7180 w 10000"/>
              <a:gd name="connsiteY16" fmla="*/ 2678 h 10000"/>
              <a:gd name="connsiteX17" fmla="*/ 7180 w 10000"/>
              <a:gd name="connsiteY17" fmla="*/ 2678 h 10000"/>
              <a:gd name="connsiteX18" fmla="*/ 6991 w 10000"/>
              <a:gd name="connsiteY18" fmla="*/ 2343 h 10000"/>
              <a:gd name="connsiteX19" fmla="*/ 6801 w 10000"/>
              <a:gd name="connsiteY19" fmla="*/ 2343 h 10000"/>
              <a:gd name="connsiteX20" fmla="*/ 6611 w 10000"/>
              <a:gd name="connsiteY20" fmla="*/ 2343 h 10000"/>
              <a:gd name="connsiteX21" fmla="*/ 6422 w 10000"/>
              <a:gd name="connsiteY21" fmla="*/ 2678 h 10000"/>
              <a:gd name="connsiteX22" fmla="*/ 6232 w 10000"/>
              <a:gd name="connsiteY22" fmla="*/ 2678 h 10000"/>
              <a:gd name="connsiteX23" fmla="*/ 5853 w 10000"/>
              <a:gd name="connsiteY23" fmla="*/ 2678 h 10000"/>
              <a:gd name="connsiteX24" fmla="*/ 5474 w 10000"/>
              <a:gd name="connsiteY24" fmla="*/ 3013 h 10000"/>
              <a:gd name="connsiteX25" fmla="*/ 5095 w 10000"/>
              <a:gd name="connsiteY25" fmla="*/ 3013 h 10000"/>
              <a:gd name="connsiteX26" fmla="*/ 4526 w 10000"/>
              <a:gd name="connsiteY26" fmla="*/ 3347 h 10000"/>
              <a:gd name="connsiteX27" fmla="*/ 3957 w 10000"/>
              <a:gd name="connsiteY27" fmla="*/ 3682 h 10000"/>
              <a:gd name="connsiteX28" fmla="*/ 3389 w 10000"/>
              <a:gd name="connsiteY28" fmla="*/ 4017 h 10000"/>
              <a:gd name="connsiteX29" fmla="*/ 2820 w 10000"/>
              <a:gd name="connsiteY29" fmla="*/ 4017 h 10000"/>
              <a:gd name="connsiteX30" fmla="*/ 2464 w 10000"/>
              <a:gd name="connsiteY30" fmla="*/ 4310 h 10000"/>
              <a:gd name="connsiteX31" fmla="*/ 2085 w 10000"/>
              <a:gd name="connsiteY31" fmla="*/ 4310 h 10000"/>
              <a:gd name="connsiteX32" fmla="*/ 1706 w 10000"/>
              <a:gd name="connsiteY32" fmla="*/ 4644 h 10000"/>
              <a:gd name="connsiteX33" fmla="*/ 1517 w 10000"/>
              <a:gd name="connsiteY33" fmla="*/ 4644 h 10000"/>
              <a:gd name="connsiteX34" fmla="*/ 1327 w 10000"/>
              <a:gd name="connsiteY34" fmla="*/ 4644 h 10000"/>
              <a:gd name="connsiteX35" fmla="*/ 1327 w 10000"/>
              <a:gd name="connsiteY35" fmla="*/ 4644 h 10000"/>
              <a:gd name="connsiteX36" fmla="*/ 1137 w 10000"/>
              <a:gd name="connsiteY36" fmla="*/ 4644 h 10000"/>
              <a:gd name="connsiteX37" fmla="*/ 948 w 10000"/>
              <a:gd name="connsiteY37" fmla="*/ 4644 h 10000"/>
              <a:gd name="connsiteX38" fmla="*/ 758 w 10000"/>
              <a:gd name="connsiteY38" fmla="*/ 4310 h 10000"/>
              <a:gd name="connsiteX39" fmla="*/ 569 w 10000"/>
              <a:gd name="connsiteY39" fmla="*/ 4017 h 10000"/>
              <a:gd name="connsiteX40" fmla="*/ 379 w 10000"/>
              <a:gd name="connsiteY40" fmla="*/ 3682 h 10000"/>
              <a:gd name="connsiteX41" fmla="*/ 190 w 10000"/>
              <a:gd name="connsiteY41" fmla="*/ 3347 h 10000"/>
              <a:gd name="connsiteX42" fmla="*/ 0 w 10000"/>
              <a:gd name="connsiteY42" fmla="*/ 3013 h 10000"/>
              <a:gd name="connsiteX43" fmla="*/ 948 w 10000"/>
              <a:gd name="connsiteY43" fmla="*/ 2678 h 10000"/>
              <a:gd name="connsiteX44" fmla="*/ 1896 w 10000"/>
              <a:gd name="connsiteY44" fmla="*/ 2678 h 10000"/>
              <a:gd name="connsiteX45" fmla="*/ 2464 w 10000"/>
              <a:gd name="connsiteY45" fmla="*/ 2343 h 10000"/>
              <a:gd name="connsiteX46" fmla="*/ 3009 w 10000"/>
              <a:gd name="connsiteY46" fmla="*/ 2343 h 10000"/>
              <a:gd name="connsiteX47" fmla="*/ 3957 w 10000"/>
              <a:gd name="connsiteY47" fmla="*/ 2008 h 10000"/>
              <a:gd name="connsiteX48" fmla="*/ 4905 w 10000"/>
              <a:gd name="connsiteY48" fmla="*/ 1674 h 10000"/>
              <a:gd name="connsiteX49" fmla="*/ 5284 w 10000"/>
              <a:gd name="connsiteY49" fmla="*/ 1674 h 10000"/>
              <a:gd name="connsiteX50" fmla="*/ 5664 w 10000"/>
              <a:gd name="connsiteY50" fmla="*/ 1339 h 10000"/>
              <a:gd name="connsiteX51" fmla="*/ 6043 w 10000"/>
              <a:gd name="connsiteY51" fmla="*/ 1339 h 10000"/>
              <a:gd name="connsiteX52" fmla="*/ 6422 w 10000"/>
              <a:gd name="connsiteY52" fmla="*/ 1004 h 10000"/>
              <a:gd name="connsiteX53" fmla="*/ 6611 w 10000"/>
              <a:gd name="connsiteY53" fmla="*/ 1004 h 10000"/>
              <a:gd name="connsiteX54" fmla="*/ 6801 w 10000"/>
              <a:gd name="connsiteY54" fmla="*/ 669 h 10000"/>
              <a:gd name="connsiteX55" fmla="*/ 6991 w 10000"/>
              <a:gd name="connsiteY55" fmla="*/ 669 h 10000"/>
              <a:gd name="connsiteX56" fmla="*/ 7180 w 10000"/>
              <a:gd name="connsiteY56" fmla="*/ 669 h 10000"/>
              <a:gd name="connsiteX57" fmla="*/ 7346 w 10000"/>
              <a:gd name="connsiteY57" fmla="*/ 335 h 10000"/>
              <a:gd name="connsiteX58" fmla="*/ 7725 w 10000"/>
              <a:gd name="connsiteY58" fmla="*/ 0 h 10000"/>
              <a:gd name="connsiteX59" fmla="*/ 7915 w 10000"/>
              <a:gd name="connsiteY59" fmla="*/ 335 h 10000"/>
              <a:gd name="connsiteX60" fmla="*/ 8104 w 10000"/>
              <a:gd name="connsiteY60" fmla="*/ 335 h 10000"/>
              <a:gd name="connsiteX61" fmla="*/ 8483 w 10000"/>
              <a:gd name="connsiteY61" fmla="*/ 669 h 10000"/>
              <a:gd name="connsiteX62" fmla="*/ 8863 w 10000"/>
              <a:gd name="connsiteY62" fmla="*/ 1004 h 10000"/>
              <a:gd name="connsiteX63" fmla="*/ 9431 w 10000"/>
              <a:gd name="connsiteY63" fmla="*/ 1674 h 10000"/>
              <a:gd name="connsiteX64" fmla="*/ 9621 w 10000"/>
              <a:gd name="connsiteY64" fmla="*/ 2008 h 10000"/>
              <a:gd name="connsiteX65" fmla="*/ 9810 w 10000"/>
              <a:gd name="connsiteY65" fmla="*/ 2343 h 10000"/>
              <a:gd name="connsiteX66" fmla="*/ 10000 w 10000"/>
              <a:gd name="connsiteY66" fmla="*/ 2343 h 10000"/>
              <a:gd name="connsiteX67" fmla="*/ 9810 w 10000"/>
              <a:gd name="connsiteY67" fmla="*/ 2678 h 10000"/>
              <a:gd name="connsiteX68" fmla="*/ 9810 w 10000"/>
              <a:gd name="connsiteY68" fmla="*/ 3013 h 10000"/>
              <a:gd name="connsiteX69" fmla="*/ 9431 w 10000"/>
              <a:gd name="connsiteY69" fmla="*/ 3013 h 10000"/>
              <a:gd name="connsiteX70" fmla="*/ 9242 w 10000"/>
              <a:gd name="connsiteY70" fmla="*/ 3347 h 10000"/>
              <a:gd name="connsiteX71" fmla="*/ 9242 w 10000"/>
              <a:gd name="connsiteY71" fmla="*/ 3347 h 10000"/>
              <a:gd name="connsiteX0-1" fmla="*/ 9242 w 10000"/>
              <a:gd name="connsiteY0-2" fmla="*/ 3347 h 10000"/>
              <a:gd name="connsiteX1-3" fmla="*/ 9052 w 10000"/>
              <a:gd name="connsiteY1-4" fmla="*/ 3682 h 10000"/>
              <a:gd name="connsiteX2-5" fmla="*/ 8673 w 10000"/>
              <a:gd name="connsiteY2-6" fmla="*/ 4017 h 10000"/>
              <a:gd name="connsiteX3-7" fmla="*/ 8294 w 10000"/>
              <a:gd name="connsiteY3-8" fmla="*/ 4310 h 10000"/>
              <a:gd name="connsiteX4-9" fmla="*/ 7725 w 10000"/>
              <a:gd name="connsiteY4-10" fmla="*/ 5314 h 10000"/>
              <a:gd name="connsiteX5-11" fmla="*/ 7180 w 10000"/>
              <a:gd name="connsiteY5-12" fmla="*/ 5983 h 10000"/>
              <a:gd name="connsiteX6-13" fmla="*/ 6611 w 10000"/>
              <a:gd name="connsiteY6-14" fmla="*/ 6987 h 10000"/>
              <a:gd name="connsiteX7-15" fmla="*/ 5853 w 10000"/>
              <a:gd name="connsiteY7-16" fmla="*/ 8326 h 10000"/>
              <a:gd name="connsiteX8-17" fmla="*/ 5095 w 10000"/>
              <a:gd name="connsiteY8-18" fmla="*/ 10000 h 10000"/>
              <a:gd name="connsiteX9-19" fmla="*/ 4716 w 10000"/>
              <a:gd name="connsiteY9-20" fmla="*/ 8996 h 10000"/>
              <a:gd name="connsiteX10-21" fmla="*/ 5284 w 10000"/>
              <a:gd name="connsiteY10-22" fmla="*/ 7657 h 10000"/>
              <a:gd name="connsiteX11-23" fmla="*/ 5853 w 10000"/>
              <a:gd name="connsiteY11-24" fmla="*/ 6318 h 10000"/>
              <a:gd name="connsiteX12-25" fmla="*/ 6232 w 10000"/>
              <a:gd name="connsiteY12-26" fmla="*/ 5314 h 10000"/>
              <a:gd name="connsiteX13-27" fmla="*/ 6611 w 10000"/>
              <a:gd name="connsiteY13-28" fmla="*/ 4310 h 10000"/>
              <a:gd name="connsiteX14-29" fmla="*/ 6991 w 10000"/>
              <a:gd name="connsiteY14-30" fmla="*/ 3682 h 10000"/>
              <a:gd name="connsiteX15-31" fmla="*/ 7180 w 10000"/>
              <a:gd name="connsiteY15-32" fmla="*/ 3013 h 10000"/>
              <a:gd name="connsiteX16-33" fmla="*/ 7180 w 10000"/>
              <a:gd name="connsiteY16-34" fmla="*/ 2678 h 10000"/>
              <a:gd name="connsiteX17-35" fmla="*/ 7180 w 10000"/>
              <a:gd name="connsiteY17-36" fmla="*/ 2678 h 10000"/>
              <a:gd name="connsiteX18-37" fmla="*/ 6991 w 10000"/>
              <a:gd name="connsiteY18-38" fmla="*/ 2343 h 10000"/>
              <a:gd name="connsiteX19-39" fmla="*/ 6801 w 10000"/>
              <a:gd name="connsiteY19-40" fmla="*/ 2343 h 10000"/>
              <a:gd name="connsiteX20-41" fmla="*/ 6611 w 10000"/>
              <a:gd name="connsiteY20-42" fmla="*/ 2343 h 10000"/>
              <a:gd name="connsiteX21-43" fmla="*/ 6422 w 10000"/>
              <a:gd name="connsiteY21-44" fmla="*/ 2678 h 10000"/>
              <a:gd name="connsiteX22-45" fmla="*/ 6232 w 10000"/>
              <a:gd name="connsiteY22-46" fmla="*/ 2678 h 10000"/>
              <a:gd name="connsiteX23-47" fmla="*/ 5853 w 10000"/>
              <a:gd name="connsiteY23-48" fmla="*/ 2678 h 10000"/>
              <a:gd name="connsiteX24-49" fmla="*/ 5474 w 10000"/>
              <a:gd name="connsiteY24-50" fmla="*/ 3013 h 10000"/>
              <a:gd name="connsiteX25-51" fmla="*/ 5095 w 10000"/>
              <a:gd name="connsiteY25-52" fmla="*/ 3013 h 10000"/>
              <a:gd name="connsiteX26-53" fmla="*/ 4526 w 10000"/>
              <a:gd name="connsiteY26-54" fmla="*/ 3347 h 10000"/>
              <a:gd name="connsiteX27-55" fmla="*/ 3957 w 10000"/>
              <a:gd name="connsiteY27-56" fmla="*/ 3682 h 10000"/>
              <a:gd name="connsiteX28-57" fmla="*/ 3389 w 10000"/>
              <a:gd name="connsiteY28-58" fmla="*/ 4017 h 10000"/>
              <a:gd name="connsiteX29-59" fmla="*/ 2820 w 10000"/>
              <a:gd name="connsiteY29-60" fmla="*/ 4017 h 10000"/>
              <a:gd name="connsiteX30-61" fmla="*/ 2464 w 10000"/>
              <a:gd name="connsiteY30-62" fmla="*/ 4310 h 10000"/>
              <a:gd name="connsiteX31-63" fmla="*/ 2085 w 10000"/>
              <a:gd name="connsiteY31-64" fmla="*/ 4310 h 10000"/>
              <a:gd name="connsiteX32-65" fmla="*/ 1706 w 10000"/>
              <a:gd name="connsiteY32-66" fmla="*/ 4644 h 10000"/>
              <a:gd name="connsiteX33-67" fmla="*/ 1517 w 10000"/>
              <a:gd name="connsiteY33-68" fmla="*/ 4644 h 10000"/>
              <a:gd name="connsiteX34-69" fmla="*/ 1327 w 10000"/>
              <a:gd name="connsiteY34-70" fmla="*/ 4644 h 10000"/>
              <a:gd name="connsiteX35-71" fmla="*/ 1327 w 10000"/>
              <a:gd name="connsiteY35-72" fmla="*/ 4644 h 10000"/>
              <a:gd name="connsiteX36-73" fmla="*/ 1137 w 10000"/>
              <a:gd name="connsiteY36-74" fmla="*/ 4644 h 10000"/>
              <a:gd name="connsiteX37-75" fmla="*/ 948 w 10000"/>
              <a:gd name="connsiteY37-76" fmla="*/ 4644 h 10000"/>
              <a:gd name="connsiteX38-77" fmla="*/ 758 w 10000"/>
              <a:gd name="connsiteY38-78" fmla="*/ 4310 h 10000"/>
              <a:gd name="connsiteX39-79" fmla="*/ 569 w 10000"/>
              <a:gd name="connsiteY39-80" fmla="*/ 4017 h 10000"/>
              <a:gd name="connsiteX40-81" fmla="*/ 190 w 10000"/>
              <a:gd name="connsiteY40-82" fmla="*/ 3347 h 10000"/>
              <a:gd name="connsiteX41-83" fmla="*/ 0 w 10000"/>
              <a:gd name="connsiteY41-84" fmla="*/ 3013 h 10000"/>
              <a:gd name="connsiteX42-85" fmla="*/ 948 w 10000"/>
              <a:gd name="connsiteY42-86" fmla="*/ 2678 h 10000"/>
              <a:gd name="connsiteX43-87" fmla="*/ 1896 w 10000"/>
              <a:gd name="connsiteY43-88" fmla="*/ 2678 h 10000"/>
              <a:gd name="connsiteX44-89" fmla="*/ 2464 w 10000"/>
              <a:gd name="connsiteY44-90" fmla="*/ 2343 h 10000"/>
              <a:gd name="connsiteX45-91" fmla="*/ 3009 w 10000"/>
              <a:gd name="connsiteY45-92" fmla="*/ 2343 h 10000"/>
              <a:gd name="connsiteX46-93" fmla="*/ 3957 w 10000"/>
              <a:gd name="connsiteY46-94" fmla="*/ 2008 h 10000"/>
              <a:gd name="connsiteX47-95" fmla="*/ 4905 w 10000"/>
              <a:gd name="connsiteY47-96" fmla="*/ 1674 h 10000"/>
              <a:gd name="connsiteX48-97" fmla="*/ 5284 w 10000"/>
              <a:gd name="connsiteY48-98" fmla="*/ 1674 h 10000"/>
              <a:gd name="connsiteX49-99" fmla="*/ 5664 w 10000"/>
              <a:gd name="connsiteY49-100" fmla="*/ 1339 h 10000"/>
              <a:gd name="connsiteX50-101" fmla="*/ 6043 w 10000"/>
              <a:gd name="connsiteY50-102" fmla="*/ 1339 h 10000"/>
              <a:gd name="connsiteX51-103" fmla="*/ 6422 w 10000"/>
              <a:gd name="connsiteY51-104" fmla="*/ 1004 h 10000"/>
              <a:gd name="connsiteX52-105" fmla="*/ 6611 w 10000"/>
              <a:gd name="connsiteY52-106" fmla="*/ 1004 h 10000"/>
              <a:gd name="connsiteX53-107" fmla="*/ 6801 w 10000"/>
              <a:gd name="connsiteY53-108" fmla="*/ 669 h 10000"/>
              <a:gd name="connsiteX54-109" fmla="*/ 6991 w 10000"/>
              <a:gd name="connsiteY54-110" fmla="*/ 669 h 10000"/>
              <a:gd name="connsiteX55-111" fmla="*/ 7180 w 10000"/>
              <a:gd name="connsiteY55-112" fmla="*/ 669 h 10000"/>
              <a:gd name="connsiteX56-113" fmla="*/ 7346 w 10000"/>
              <a:gd name="connsiteY56-114" fmla="*/ 335 h 10000"/>
              <a:gd name="connsiteX57-115" fmla="*/ 7725 w 10000"/>
              <a:gd name="connsiteY57-116" fmla="*/ 0 h 10000"/>
              <a:gd name="connsiteX58-117" fmla="*/ 7915 w 10000"/>
              <a:gd name="connsiteY58-118" fmla="*/ 335 h 10000"/>
              <a:gd name="connsiteX59-119" fmla="*/ 8104 w 10000"/>
              <a:gd name="connsiteY59-120" fmla="*/ 335 h 10000"/>
              <a:gd name="connsiteX60-121" fmla="*/ 8483 w 10000"/>
              <a:gd name="connsiteY60-122" fmla="*/ 669 h 10000"/>
              <a:gd name="connsiteX61-123" fmla="*/ 8863 w 10000"/>
              <a:gd name="connsiteY61-124" fmla="*/ 1004 h 10000"/>
              <a:gd name="connsiteX62-125" fmla="*/ 9431 w 10000"/>
              <a:gd name="connsiteY62-126" fmla="*/ 1674 h 10000"/>
              <a:gd name="connsiteX63-127" fmla="*/ 9621 w 10000"/>
              <a:gd name="connsiteY63-128" fmla="*/ 2008 h 10000"/>
              <a:gd name="connsiteX64-129" fmla="*/ 9810 w 10000"/>
              <a:gd name="connsiteY64-130" fmla="*/ 2343 h 10000"/>
              <a:gd name="connsiteX65-131" fmla="*/ 10000 w 10000"/>
              <a:gd name="connsiteY65-132" fmla="*/ 2343 h 10000"/>
              <a:gd name="connsiteX66-133" fmla="*/ 9810 w 10000"/>
              <a:gd name="connsiteY66-134" fmla="*/ 2678 h 10000"/>
              <a:gd name="connsiteX67-135" fmla="*/ 9810 w 10000"/>
              <a:gd name="connsiteY67-136" fmla="*/ 3013 h 10000"/>
              <a:gd name="connsiteX68-137" fmla="*/ 9431 w 10000"/>
              <a:gd name="connsiteY68-138" fmla="*/ 3013 h 10000"/>
              <a:gd name="connsiteX69-139" fmla="*/ 9242 w 10000"/>
              <a:gd name="connsiteY69-140" fmla="*/ 3347 h 10000"/>
              <a:gd name="connsiteX70-141" fmla="*/ 9242 w 10000"/>
              <a:gd name="connsiteY70-142" fmla="*/ 3347 h 10000"/>
              <a:gd name="connsiteX0-143" fmla="*/ 9242 w 10000"/>
              <a:gd name="connsiteY0-144" fmla="*/ 3347 h 10000"/>
              <a:gd name="connsiteX1-145" fmla="*/ 9052 w 10000"/>
              <a:gd name="connsiteY1-146" fmla="*/ 3682 h 10000"/>
              <a:gd name="connsiteX2-147" fmla="*/ 8673 w 10000"/>
              <a:gd name="connsiteY2-148" fmla="*/ 4017 h 10000"/>
              <a:gd name="connsiteX3-149" fmla="*/ 8294 w 10000"/>
              <a:gd name="connsiteY3-150" fmla="*/ 4310 h 10000"/>
              <a:gd name="connsiteX4-151" fmla="*/ 7725 w 10000"/>
              <a:gd name="connsiteY4-152" fmla="*/ 5314 h 10000"/>
              <a:gd name="connsiteX5-153" fmla="*/ 7180 w 10000"/>
              <a:gd name="connsiteY5-154" fmla="*/ 5983 h 10000"/>
              <a:gd name="connsiteX6-155" fmla="*/ 6611 w 10000"/>
              <a:gd name="connsiteY6-156" fmla="*/ 6987 h 10000"/>
              <a:gd name="connsiteX7-157" fmla="*/ 5853 w 10000"/>
              <a:gd name="connsiteY7-158" fmla="*/ 8326 h 10000"/>
              <a:gd name="connsiteX8-159" fmla="*/ 5095 w 10000"/>
              <a:gd name="connsiteY8-160" fmla="*/ 10000 h 10000"/>
              <a:gd name="connsiteX9-161" fmla="*/ 4716 w 10000"/>
              <a:gd name="connsiteY9-162" fmla="*/ 8996 h 10000"/>
              <a:gd name="connsiteX10-163" fmla="*/ 5284 w 10000"/>
              <a:gd name="connsiteY10-164" fmla="*/ 7657 h 10000"/>
              <a:gd name="connsiteX11-165" fmla="*/ 5853 w 10000"/>
              <a:gd name="connsiteY11-166" fmla="*/ 6318 h 10000"/>
              <a:gd name="connsiteX12-167" fmla="*/ 6232 w 10000"/>
              <a:gd name="connsiteY12-168" fmla="*/ 5314 h 10000"/>
              <a:gd name="connsiteX13-169" fmla="*/ 6611 w 10000"/>
              <a:gd name="connsiteY13-170" fmla="*/ 4310 h 10000"/>
              <a:gd name="connsiteX14-171" fmla="*/ 6991 w 10000"/>
              <a:gd name="connsiteY14-172" fmla="*/ 3682 h 10000"/>
              <a:gd name="connsiteX15-173" fmla="*/ 7180 w 10000"/>
              <a:gd name="connsiteY15-174" fmla="*/ 3013 h 10000"/>
              <a:gd name="connsiteX16-175" fmla="*/ 7180 w 10000"/>
              <a:gd name="connsiteY16-176" fmla="*/ 2678 h 10000"/>
              <a:gd name="connsiteX17-177" fmla="*/ 7180 w 10000"/>
              <a:gd name="connsiteY17-178" fmla="*/ 2678 h 10000"/>
              <a:gd name="connsiteX18-179" fmla="*/ 6991 w 10000"/>
              <a:gd name="connsiteY18-180" fmla="*/ 2343 h 10000"/>
              <a:gd name="connsiteX19-181" fmla="*/ 6801 w 10000"/>
              <a:gd name="connsiteY19-182" fmla="*/ 2343 h 10000"/>
              <a:gd name="connsiteX20-183" fmla="*/ 6611 w 10000"/>
              <a:gd name="connsiteY20-184" fmla="*/ 2343 h 10000"/>
              <a:gd name="connsiteX21-185" fmla="*/ 6422 w 10000"/>
              <a:gd name="connsiteY21-186" fmla="*/ 2678 h 10000"/>
              <a:gd name="connsiteX22-187" fmla="*/ 6232 w 10000"/>
              <a:gd name="connsiteY22-188" fmla="*/ 2678 h 10000"/>
              <a:gd name="connsiteX23-189" fmla="*/ 5853 w 10000"/>
              <a:gd name="connsiteY23-190" fmla="*/ 2678 h 10000"/>
              <a:gd name="connsiteX24-191" fmla="*/ 5474 w 10000"/>
              <a:gd name="connsiteY24-192" fmla="*/ 3013 h 10000"/>
              <a:gd name="connsiteX25-193" fmla="*/ 5095 w 10000"/>
              <a:gd name="connsiteY25-194" fmla="*/ 3013 h 10000"/>
              <a:gd name="connsiteX26-195" fmla="*/ 4526 w 10000"/>
              <a:gd name="connsiteY26-196" fmla="*/ 3347 h 10000"/>
              <a:gd name="connsiteX27-197" fmla="*/ 3957 w 10000"/>
              <a:gd name="connsiteY27-198" fmla="*/ 3682 h 10000"/>
              <a:gd name="connsiteX28-199" fmla="*/ 3389 w 10000"/>
              <a:gd name="connsiteY28-200" fmla="*/ 4017 h 10000"/>
              <a:gd name="connsiteX29-201" fmla="*/ 2820 w 10000"/>
              <a:gd name="connsiteY29-202" fmla="*/ 4017 h 10000"/>
              <a:gd name="connsiteX30-203" fmla="*/ 2464 w 10000"/>
              <a:gd name="connsiteY30-204" fmla="*/ 4310 h 10000"/>
              <a:gd name="connsiteX31-205" fmla="*/ 2085 w 10000"/>
              <a:gd name="connsiteY31-206" fmla="*/ 4310 h 10000"/>
              <a:gd name="connsiteX32-207" fmla="*/ 1706 w 10000"/>
              <a:gd name="connsiteY32-208" fmla="*/ 4644 h 10000"/>
              <a:gd name="connsiteX33-209" fmla="*/ 1517 w 10000"/>
              <a:gd name="connsiteY33-210" fmla="*/ 4644 h 10000"/>
              <a:gd name="connsiteX34-211" fmla="*/ 1327 w 10000"/>
              <a:gd name="connsiteY34-212" fmla="*/ 4644 h 10000"/>
              <a:gd name="connsiteX35-213" fmla="*/ 1327 w 10000"/>
              <a:gd name="connsiteY35-214" fmla="*/ 4644 h 10000"/>
              <a:gd name="connsiteX36-215" fmla="*/ 1137 w 10000"/>
              <a:gd name="connsiteY36-216" fmla="*/ 4644 h 10000"/>
              <a:gd name="connsiteX37-217" fmla="*/ 948 w 10000"/>
              <a:gd name="connsiteY37-218" fmla="*/ 4644 h 10000"/>
              <a:gd name="connsiteX38-219" fmla="*/ 758 w 10000"/>
              <a:gd name="connsiteY38-220" fmla="*/ 4310 h 10000"/>
              <a:gd name="connsiteX39-221" fmla="*/ 190 w 10000"/>
              <a:gd name="connsiteY39-222" fmla="*/ 3347 h 10000"/>
              <a:gd name="connsiteX40-223" fmla="*/ 0 w 10000"/>
              <a:gd name="connsiteY40-224" fmla="*/ 3013 h 10000"/>
              <a:gd name="connsiteX41-225" fmla="*/ 948 w 10000"/>
              <a:gd name="connsiteY41-226" fmla="*/ 2678 h 10000"/>
              <a:gd name="connsiteX42-227" fmla="*/ 1896 w 10000"/>
              <a:gd name="connsiteY42-228" fmla="*/ 2678 h 10000"/>
              <a:gd name="connsiteX43-229" fmla="*/ 2464 w 10000"/>
              <a:gd name="connsiteY43-230" fmla="*/ 2343 h 10000"/>
              <a:gd name="connsiteX44-231" fmla="*/ 3009 w 10000"/>
              <a:gd name="connsiteY44-232" fmla="*/ 2343 h 10000"/>
              <a:gd name="connsiteX45-233" fmla="*/ 3957 w 10000"/>
              <a:gd name="connsiteY45-234" fmla="*/ 2008 h 10000"/>
              <a:gd name="connsiteX46-235" fmla="*/ 4905 w 10000"/>
              <a:gd name="connsiteY46-236" fmla="*/ 1674 h 10000"/>
              <a:gd name="connsiteX47-237" fmla="*/ 5284 w 10000"/>
              <a:gd name="connsiteY47-238" fmla="*/ 1674 h 10000"/>
              <a:gd name="connsiteX48-239" fmla="*/ 5664 w 10000"/>
              <a:gd name="connsiteY48-240" fmla="*/ 1339 h 10000"/>
              <a:gd name="connsiteX49-241" fmla="*/ 6043 w 10000"/>
              <a:gd name="connsiteY49-242" fmla="*/ 1339 h 10000"/>
              <a:gd name="connsiteX50-243" fmla="*/ 6422 w 10000"/>
              <a:gd name="connsiteY50-244" fmla="*/ 1004 h 10000"/>
              <a:gd name="connsiteX51-245" fmla="*/ 6611 w 10000"/>
              <a:gd name="connsiteY51-246" fmla="*/ 1004 h 10000"/>
              <a:gd name="connsiteX52-247" fmla="*/ 6801 w 10000"/>
              <a:gd name="connsiteY52-248" fmla="*/ 669 h 10000"/>
              <a:gd name="connsiteX53-249" fmla="*/ 6991 w 10000"/>
              <a:gd name="connsiteY53-250" fmla="*/ 669 h 10000"/>
              <a:gd name="connsiteX54-251" fmla="*/ 7180 w 10000"/>
              <a:gd name="connsiteY54-252" fmla="*/ 669 h 10000"/>
              <a:gd name="connsiteX55-253" fmla="*/ 7346 w 10000"/>
              <a:gd name="connsiteY55-254" fmla="*/ 335 h 10000"/>
              <a:gd name="connsiteX56-255" fmla="*/ 7725 w 10000"/>
              <a:gd name="connsiteY56-256" fmla="*/ 0 h 10000"/>
              <a:gd name="connsiteX57-257" fmla="*/ 7915 w 10000"/>
              <a:gd name="connsiteY57-258" fmla="*/ 335 h 10000"/>
              <a:gd name="connsiteX58-259" fmla="*/ 8104 w 10000"/>
              <a:gd name="connsiteY58-260" fmla="*/ 335 h 10000"/>
              <a:gd name="connsiteX59-261" fmla="*/ 8483 w 10000"/>
              <a:gd name="connsiteY59-262" fmla="*/ 669 h 10000"/>
              <a:gd name="connsiteX60-263" fmla="*/ 8863 w 10000"/>
              <a:gd name="connsiteY60-264" fmla="*/ 1004 h 10000"/>
              <a:gd name="connsiteX61-265" fmla="*/ 9431 w 10000"/>
              <a:gd name="connsiteY61-266" fmla="*/ 1674 h 10000"/>
              <a:gd name="connsiteX62-267" fmla="*/ 9621 w 10000"/>
              <a:gd name="connsiteY62-268" fmla="*/ 2008 h 10000"/>
              <a:gd name="connsiteX63-269" fmla="*/ 9810 w 10000"/>
              <a:gd name="connsiteY63-270" fmla="*/ 2343 h 10000"/>
              <a:gd name="connsiteX64-271" fmla="*/ 10000 w 10000"/>
              <a:gd name="connsiteY64-272" fmla="*/ 2343 h 10000"/>
              <a:gd name="connsiteX65-273" fmla="*/ 9810 w 10000"/>
              <a:gd name="connsiteY65-274" fmla="*/ 2678 h 10000"/>
              <a:gd name="connsiteX66-275" fmla="*/ 9810 w 10000"/>
              <a:gd name="connsiteY66-276" fmla="*/ 3013 h 10000"/>
              <a:gd name="connsiteX67-277" fmla="*/ 9431 w 10000"/>
              <a:gd name="connsiteY67-278" fmla="*/ 3013 h 10000"/>
              <a:gd name="connsiteX68-279" fmla="*/ 9242 w 10000"/>
              <a:gd name="connsiteY68-280" fmla="*/ 3347 h 10000"/>
              <a:gd name="connsiteX69-281" fmla="*/ 9242 w 10000"/>
              <a:gd name="connsiteY69-282" fmla="*/ 3347 h 10000"/>
              <a:gd name="connsiteX0-283" fmla="*/ 9052 w 9810"/>
              <a:gd name="connsiteY0-284" fmla="*/ 3347 h 10000"/>
              <a:gd name="connsiteX1-285" fmla="*/ 8862 w 9810"/>
              <a:gd name="connsiteY1-286" fmla="*/ 3682 h 10000"/>
              <a:gd name="connsiteX2-287" fmla="*/ 8483 w 9810"/>
              <a:gd name="connsiteY2-288" fmla="*/ 4017 h 10000"/>
              <a:gd name="connsiteX3-289" fmla="*/ 8104 w 9810"/>
              <a:gd name="connsiteY3-290" fmla="*/ 4310 h 10000"/>
              <a:gd name="connsiteX4-291" fmla="*/ 7535 w 9810"/>
              <a:gd name="connsiteY4-292" fmla="*/ 5314 h 10000"/>
              <a:gd name="connsiteX5-293" fmla="*/ 6990 w 9810"/>
              <a:gd name="connsiteY5-294" fmla="*/ 5983 h 10000"/>
              <a:gd name="connsiteX6-295" fmla="*/ 6421 w 9810"/>
              <a:gd name="connsiteY6-296" fmla="*/ 6987 h 10000"/>
              <a:gd name="connsiteX7-297" fmla="*/ 5663 w 9810"/>
              <a:gd name="connsiteY7-298" fmla="*/ 8326 h 10000"/>
              <a:gd name="connsiteX8-299" fmla="*/ 4905 w 9810"/>
              <a:gd name="connsiteY8-300" fmla="*/ 10000 h 10000"/>
              <a:gd name="connsiteX9-301" fmla="*/ 4526 w 9810"/>
              <a:gd name="connsiteY9-302" fmla="*/ 8996 h 10000"/>
              <a:gd name="connsiteX10-303" fmla="*/ 5094 w 9810"/>
              <a:gd name="connsiteY10-304" fmla="*/ 7657 h 10000"/>
              <a:gd name="connsiteX11-305" fmla="*/ 5663 w 9810"/>
              <a:gd name="connsiteY11-306" fmla="*/ 6318 h 10000"/>
              <a:gd name="connsiteX12-307" fmla="*/ 6042 w 9810"/>
              <a:gd name="connsiteY12-308" fmla="*/ 5314 h 10000"/>
              <a:gd name="connsiteX13-309" fmla="*/ 6421 w 9810"/>
              <a:gd name="connsiteY13-310" fmla="*/ 4310 h 10000"/>
              <a:gd name="connsiteX14-311" fmla="*/ 6801 w 9810"/>
              <a:gd name="connsiteY14-312" fmla="*/ 3682 h 10000"/>
              <a:gd name="connsiteX15-313" fmla="*/ 6990 w 9810"/>
              <a:gd name="connsiteY15-314" fmla="*/ 3013 h 10000"/>
              <a:gd name="connsiteX16-315" fmla="*/ 6990 w 9810"/>
              <a:gd name="connsiteY16-316" fmla="*/ 2678 h 10000"/>
              <a:gd name="connsiteX17-317" fmla="*/ 6990 w 9810"/>
              <a:gd name="connsiteY17-318" fmla="*/ 2678 h 10000"/>
              <a:gd name="connsiteX18-319" fmla="*/ 6801 w 9810"/>
              <a:gd name="connsiteY18-320" fmla="*/ 2343 h 10000"/>
              <a:gd name="connsiteX19-321" fmla="*/ 6611 w 9810"/>
              <a:gd name="connsiteY19-322" fmla="*/ 2343 h 10000"/>
              <a:gd name="connsiteX20-323" fmla="*/ 6421 w 9810"/>
              <a:gd name="connsiteY20-324" fmla="*/ 2343 h 10000"/>
              <a:gd name="connsiteX21-325" fmla="*/ 6232 w 9810"/>
              <a:gd name="connsiteY21-326" fmla="*/ 2678 h 10000"/>
              <a:gd name="connsiteX22-327" fmla="*/ 6042 w 9810"/>
              <a:gd name="connsiteY22-328" fmla="*/ 2678 h 10000"/>
              <a:gd name="connsiteX23-329" fmla="*/ 5663 w 9810"/>
              <a:gd name="connsiteY23-330" fmla="*/ 2678 h 10000"/>
              <a:gd name="connsiteX24-331" fmla="*/ 5284 w 9810"/>
              <a:gd name="connsiteY24-332" fmla="*/ 3013 h 10000"/>
              <a:gd name="connsiteX25-333" fmla="*/ 4905 w 9810"/>
              <a:gd name="connsiteY25-334" fmla="*/ 3013 h 10000"/>
              <a:gd name="connsiteX26-335" fmla="*/ 4336 w 9810"/>
              <a:gd name="connsiteY26-336" fmla="*/ 3347 h 10000"/>
              <a:gd name="connsiteX27-337" fmla="*/ 3767 w 9810"/>
              <a:gd name="connsiteY27-338" fmla="*/ 3682 h 10000"/>
              <a:gd name="connsiteX28-339" fmla="*/ 3199 w 9810"/>
              <a:gd name="connsiteY28-340" fmla="*/ 4017 h 10000"/>
              <a:gd name="connsiteX29-341" fmla="*/ 2630 w 9810"/>
              <a:gd name="connsiteY29-342" fmla="*/ 4017 h 10000"/>
              <a:gd name="connsiteX30-343" fmla="*/ 2274 w 9810"/>
              <a:gd name="connsiteY30-344" fmla="*/ 4310 h 10000"/>
              <a:gd name="connsiteX31-345" fmla="*/ 1895 w 9810"/>
              <a:gd name="connsiteY31-346" fmla="*/ 4310 h 10000"/>
              <a:gd name="connsiteX32-347" fmla="*/ 1516 w 9810"/>
              <a:gd name="connsiteY32-348" fmla="*/ 4644 h 10000"/>
              <a:gd name="connsiteX33-349" fmla="*/ 1327 w 9810"/>
              <a:gd name="connsiteY33-350" fmla="*/ 4644 h 10000"/>
              <a:gd name="connsiteX34-351" fmla="*/ 1137 w 9810"/>
              <a:gd name="connsiteY34-352" fmla="*/ 4644 h 10000"/>
              <a:gd name="connsiteX35-353" fmla="*/ 1137 w 9810"/>
              <a:gd name="connsiteY35-354" fmla="*/ 4644 h 10000"/>
              <a:gd name="connsiteX36-355" fmla="*/ 947 w 9810"/>
              <a:gd name="connsiteY36-356" fmla="*/ 4644 h 10000"/>
              <a:gd name="connsiteX37-357" fmla="*/ 758 w 9810"/>
              <a:gd name="connsiteY37-358" fmla="*/ 4644 h 10000"/>
              <a:gd name="connsiteX38-359" fmla="*/ 568 w 9810"/>
              <a:gd name="connsiteY38-360" fmla="*/ 4310 h 10000"/>
              <a:gd name="connsiteX39-361" fmla="*/ 0 w 9810"/>
              <a:gd name="connsiteY39-362" fmla="*/ 3347 h 10000"/>
              <a:gd name="connsiteX40-363" fmla="*/ 758 w 9810"/>
              <a:gd name="connsiteY40-364" fmla="*/ 2678 h 10000"/>
              <a:gd name="connsiteX41-365" fmla="*/ 1706 w 9810"/>
              <a:gd name="connsiteY41-366" fmla="*/ 2678 h 10000"/>
              <a:gd name="connsiteX42-367" fmla="*/ 2274 w 9810"/>
              <a:gd name="connsiteY42-368" fmla="*/ 2343 h 10000"/>
              <a:gd name="connsiteX43-369" fmla="*/ 2819 w 9810"/>
              <a:gd name="connsiteY43-370" fmla="*/ 2343 h 10000"/>
              <a:gd name="connsiteX44-371" fmla="*/ 3767 w 9810"/>
              <a:gd name="connsiteY44-372" fmla="*/ 2008 h 10000"/>
              <a:gd name="connsiteX45-373" fmla="*/ 4715 w 9810"/>
              <a:gd name="connsiteY45-374" fmla="*/ 1674 h 10000"/>
              <a:gd name="connsiteX46-375" fmla="*/ 5094 w 9810"/>
              <a:gd name="connsiteY46-376" fmla="*/ 1674 h 10000"/>
              <a:gd name="connsiteX47-377" fmla="*/ 5474 w 9810"/>
              <a:gd name="connsiteY47-378" fmla="*/ 1339 h 10000"/>
              <a:gd name="connsiteX48-379" fmla="*/ 5853 w 9810"/>
              <a:gd name="connsiteY48-380" fmla="*/ 1339 h 10000"/>
              <a:gd name="connsiteX49-381" fmla="*/ 6232 w 9810"/>
              <a:gd name="connsiteY49-382" fmla="*/ 1004 h 10000"/>
              <a:gd name="connsiteX50-383" fmla="*/ 6421 w 9810"/>
              <a:gd name="connsiteY50-384" fmla="*/ 1004 h 10000"/>
              <a:gd name="connsiteX51-385" fmla="*/ 6611 w 9810"/>
              <a:gd name="connsiteY51-386" fmla="*/ 669 h 10000"/>
              <a:gd name="connsiteX52-387" fmla="*/ 6801 w 9810"/>
              <a:gd name="connsiteY52-388" fmla="*/ 669 h 10000"/>
              <a:gd name="connsiteX53-389" fmla="*/ 6990 w 9810"/>
              <a:gd name="connsiteY53-390" fmla="*/ 669 h 10000"/>
              <a:gd name="connsiteX54-391" fmla="*/ 7156 w 9810"/>
              <a:gd name="connsiteY54-392" fmla="*/ 335 h 10000"/>
              <a:gd name="connsiteX55-393" fmla="*/ 7535 w 9810"/>
              <a:gd name="connsiteY55-394" fmla="*/ 0 h 10000"/>
              <a:gd name="connsiteX56-395" fmla="*/ 7725 w 9810"/>
              <a:gd name="connsiteY56-396" fmla="*/ 335 h 10000"/>
              <a:gd name="connsiteX57-397" fmla="*/ 7914 w 9810"/>
              <a:gd name="connsiteY57-398" fmla="*/ 335 h 10000"/>
              <a:gd name="connsiteX58-399" fmla="*/ 8293 w 9810"/>
              <a:gd name="connsiteY58-400" fmla="*/ 669 h 10000"/>
              <a:gd name="connsiteX59-401" fmla="*/ 8673 w 9810"/>
              <a:gd name="connsiteY59-402" fmla="*/ 1004 h 10000"/>
              <a:gd name="connsiteX60-403" fmla="*/ 9241 w 9810"/>
              <a:gd name="connsiteY60-404" fmla="*/ 1674 h 10000"/>
              <a:gd name="connsiteX61-405" fmla="*/ 9431 w 9810"/>
              <a:gd name="connsiteY61-406" fmla="*/ 2008 h 10000"/>
              <a:gd name="connsiteX62-407" fmla="*/ 9620 w 9810"/>
              <a:gd name="connsiteY62-408" fmla="*/ 2343 h 10000"/>
              <a:gd name="connsiteX63-409" fmla="*/ 9810 w 9810"/>
              <a:gd name="connsiteY63-410" fmla="*/ 2343 h 10000"/>
              <a:gd name="connsiteX64-411" fmla="*/ 9620 w 9810"/>
              <a:gd name="connsiteY64-412" fmla="*/ 2678 h 10000"/>
              <a:gd name="connsiteX65-413" fmla="*/ 9620 w 9810"/>
              <a:gd name="connsiteY65-414" fmla="*/ 3013 h 10000"/>
              <a:gd name="connsiteX66-415" fmla="*/ 9241 w 9810"/>
              <a:gd name="connsiteY66-416" fmla="*/ 3013 h 10000"/>
              <a:gd name="connsiteX67-417" fmla="*/ 9052 w 9810"/>
              <a:gd name="connsiteY67-418" fmla="*/ 3347 h 10000"/>
              <a:gd name="connsiteX68-419" fmla="*/ 9052 w 9810"/>
              <a:gd name="connsiteY68-420" fmla="*/ 3347 h 10000"/>
              <a:gd name="connsiteX0-421" fmla="*/ 8648 w 9421"/>
              <a:gd name="connsiteY0-422" fmla="*/ 3347 h 10000"/>
              <a:gd name="connsiteX1-423" fmla="*/ 8455 w 9421"/>
              <a:gd name="connsiteY1-424" fmla="*/ 3682 h 10000"/>
              <a:gd name="connsiteX2-425" fmla="*/ 8068 w 9421"/>
              <a:gd name="connsiteY2-426" fmla="*/ 4017 h 10000"/>
              <a:gd name="connsiteX3-427" fmla="*/ 7682 w 9421"/>
              <a:gd name="connsiteY3-428" fmla="*/ 4310 h 10000"/>
              <a:gd name="connsiteX4-429" fmla="*/ 7102 w 9421"/>
              <a:gd name="connsiteY4-430" fmla="*/ 5314 h 10000"/>
              <a:gd name="connsiteX5-431" fmla="*/ 6546 w 9421"/>
              <a:gd name="connsiteY5-432" fmla="*/ 5983 h 10000"/>
              <a:gd name="connsiteX6-433" fmla="*/ 5966 w 9421"/>
              <a:gd name="connsiteY6-434" fmla="*/ 6987 h 10000"/>
              <a:gd name="connsiteX7-435" fmla="*/ 5194 w 9421"/>
              <a:gd name="connsiteY7-436" fmla="*/ 8326 h 10000"/>
              <a:gd name="connsiteX8-437" fmla="*/ 4421 w 9421"/>
              <a:gd name="connsiteY8-438" fmla="*/ 10000 h 10000"/>
              <a:gd name="connsiteX9-439" fmla="*/ 4035 w 9421"/>
              <a:gd name="connsiteY9-440" fmla="*/ 8996 h 10000"/>
              <a:gd name="connsiteX10-441" fmla="*/ 4614 w 9421"/>
              <a:gd name="connsiteY10-442" fmla="*/ 7657 h 10000"/>
              <a:gd name="connsiteX11-443" fmla="*/ 5194 w 9421"/>
              <a:gd name="connsiteY11-444" fmla="*/ 6318 h 10000"/>
              <a:gd name="connsiteX12-445" fmla="*/ 5580 w 9421"/>
              <a:gd name="connsiteY12-446" fmla="*/ 5314 h 10000"/>
              <a:gd name="connsiteX13-447" fmla="*/ 5966 w 9421"/>
              <a:gd name="connsiteY13-448" fmla="*/ 4310 h 10000"/>
              <a:gd name="connsiteX14-449" fmla="*/ 6354 w 9421"/>
              <a:gd name="connsiteY14-450" fmla="*/ 3682 h 10000"/>
              <a:gd name="connsiteX15-451" fmla="*/ 6546 w 9421"/>
              <a:gd name="connsiteY15-452" fmla="*/ 3013 h 10000"/>
              <a:gd name="connsiteX16-453" fmla="*/ 6546 w 9421"/>
              <a:gd name="connsiteY16-454" fmla="*/ 2678 h 10000"/>
              <a:gd name="connsiteX17-455" fmla="*/ 6546 w 9421"/>
              <a:gd name="connsiteY17-456" fmla="*/ 2678 h 10000"/>
              <a:gd name="connsiteX18-457" fmla="*/ 6354 w 9421"/>
              <a:gd name="connsiteY18-458" fmla="*/ 2343 h 10000"/>
              <a:gd name="connsiteX19-459" fmla="*/ 6160 w 9421"/>
              <a:gd name="connsiteY19-460" fmla="*/ 2343 h 10000"/>
              <a:gd name="connsiteX20-461" fmla="*/ 5966 w 9421"/>
              <a:gd name="connsiteY20-462" fmla="*/ 2343 h 10000"/>
              <a:gd name="connsiteX21-463" fmla="*/ 5774 w 9421"/>
              <a:gd name="connsiteY21-464" fmla="*/ 2678 h 10000"/>
              <a:gd name="connsiteX22-465" fmla="*/ 5580 w 9421"/>
              <a:gd name="connsiteY22-466" fmla="*/ 2678 h 10000"/>
              <a:gd name="connsiteX23-467" fmla="*/ 5194 w 9421"/>
              <a:gd name="connsiteY23-468" fmla="*/ 2678 h 10000"/>
              <a:gd name="connsiteX24-469" fmla="*/ 4807 w 9421"/>
              <a:gd name="connsiteY24-470" fmla="*/ 3013 h 10000"/>
              <a:gd name="connsiteX25-471" fmla="*/ 4421 w 9421"/>
              <a:gd name="connsiteY25-472" fmla="*/ 3013 h 10000"/>
              <a:gd name="connsiteX26-473" fmla="*/ 3841 w 9421"/>
              <a:gd name="connsiteY26-474" fmla="*/ 3347 h 10000"/>
              <a:gd name="connsiteX27-475" fmla="*/ 3261 w 9421"/>
              <a:gd name="connsiteY27-476" fmla="*/ 3682 h 10000"/>
              <a:gd name="connsiteX28-477" fmla="*/ 2682 w 9421"/>
              <a:gd name="connsiteY28-478" fmla="*/ 4017 h 10000"/>
              <a:gd name="connsiteX29-479" fmla="*/ 2102 w 9421"/>
              <a:gd name="connsiteY29-480" fmla="*/ 4017 h 10000"/>
              <a:gd name="connsiteX30-481" fmla="*/ 1739 w 9421"/>
              <a:gd name="connsiteY30-482" fmla="*/ 4310 h 10000"/>
              <a:gd name="connsiteX31-483" fmla="*/ 1353 w 9421"/>
              <a:gd name="connsiteY31-484" fmla="*/ 4310 h 10000"/>
              <a:gd name="connsiteX32-485" fmla="*/ 966 w 9421"/>
              <a:gd name="connsiteY32-486" fmla="*/ 4644 h 10000"/>
              <a:gd name="connsiteX33-487" fmla="*/ 774 w 9421"/>
              <a:gd name="connsiteY33-488" fmla="*/ 4644 h 10000"/>
              <a:gd name="connsiteX34-489" fmla="*/ 580 w 9421"/>
              <a:gd name="connsiteY34-490" fmla="*/ 4644 h 10000"/>
              <a:gd name="connsiteX35-491" fmla="*/ 580 w 9421"/>
              <a:gd name="connsiteY35-492" fmla="*/ 4644 h 10000"/>
              <a:gd name="connsiteX36-493" fmla="*/ 386 w 9421"/>
              <a:gd name="connsiteY36-494" fmla="*/ 4644 h 10000"/>
              <a:gd name="connsiteX37-495" fmla="*/ 194 w 9421"/>
              <a:gd name="connsiteY37-496" fmla="*/ 4644 h 10000"/>
              <a:gd name="connsiteX38-497" fmla="*/ 0 w 9421"/>
              <a:gd name="connsiteY38-498" fmla="*/ 4310 h 10000"/>
              <a:gd name="connsiteX39-499" fmla="*/ 194 w 9421"/>
              <a:gd name="connsiteY39-500" fmla="*/ 2678 h 10000"/>
              <a:gd name="connsiteX40-501" fmla="*/ 1160 w 9421"/>
              <a:gd name="connsiteY40-502" fmla="*/ 2678 h 10000"/>
              <a:gd name="connsiteX41-503" fmla="*/ 1739 w 9421"/>
              <a:gd name="connsiteY41-504" fmla="*/ 2343 h 10000"/>
              <a:gd name="connsiteX42-505" fmla="*/ 2295 w 9421"/>
              <a:gd name="connsiteY42-506" fmla="*/ 2343 h 10000"/>
              <a:gd name="connsiteX43-507" fmla="*/ 3261 w 9421"/>
              <a:gd name="connsiteY43-508" fmla="*/ 2008 h 10000"/>
              <a:gd name="connsiteX44-509" fmla="*/ 4227 w 9421"/>
              <a:gd name="connsiteY44-510" fmla="*/ 1674 h 10000"/>
              <a:gd name="connsiteX45-511" fmla="*/ 4614 w 9421"/>
              <a:gd name="connsiteY45-512" fmla="*/ 1674 h 10000"/>
              <a:gd name="connsiteX46-513" fmla="*/ 5001 w 9421"/>
              <a:gd name="connsiteY46-514" fmla="*/ 1339 h 10000"/>
              <a:gd name="connsiteX47-515" fmla="*/ 5387 w 9421"/>
              <a:gd name="connsiteY47-516" fmla="*/ 1339 h 10000"/>
              <a:gd name="connsiteX48-517" fmla="*/ 5774 w 9421"/>
              <a:gd name="connsiteY48-518" fmla="*/ 1004 h 10000"/>
              <a:gd name="connsiteX49-519" fmla="*/ 5966 w 9421"/>
              <a:gd name="connsiteY49-520" fmla="*/ 1004 h 10000"/>
              <a:gd name="connsiteX50-521" fmla="*/ 6160 w 9421"/>
              <a:gd name="connsiteY50-522" fmla="*/ 669 h 10000"/>
              <a:gd name="connsiteX51-523" fmla="*/ 6354 w 9421"/>
              <a:gd name="connsiteY51-524" fmla="*/ 669 h 10000"/>
              <a:gd name="connsiteX52-525" fmla="*/ 6546 w 9421"/>
              <a:gd name="connsiteY52-526" fmla="*/ 669 h 10000"/>
              <a:gd name="connsiteX53-527" fmla="*/ 6716 w 9421"/>
              <a:gd name="connsiteY53-528" fmla="*/ 335 h 10000"/>
              <a:gd name="connsiteX54-529" fmla="*/ 7102 w 9421"/>
              <a:gd name="connsiteY54-530" fmla="*/ 0 h 10000"/>
              <a:gd name="connsiteX55-531" fmla="*/ 7296 w 9421"/>
              <a:gd name="connsiteY55-532" fmla="*/ 335 h 10000"/>
              <a:gd name="connsiteX56-533" fmla="*/ 7488 w 9421"/>
              <a:gd name="connsiteY56-534" fmla="*/ 335 h 10000"/>
              <a:gd name="connsiteX57-535" fmla="*/ 7875 w 9421"/>
              <a:gd name="connsiteY57-536" fmla="*/ 669 h 10000"/>
              <a:gd name="connsiteX58-537" fmla="*/ 8262 w 9421"/>
              <a:gd name="connsiteY58-538" fmla="*/ 1004 h 10000"/>
              <a:gd name="connsiteX59-539" fmla="*/ 8841 w 9421"/>
              <a:gd name="connsiteY59-540" fmla="*/ 1674 h 10000"/>
              <a:gd name="connsiteX60-541" fmla="*/ 9035 w 9421"/>
              <a:gd name="connsiteY60-542" fmla="*/ 2008 h 10000"/>
              <a:gd name="connsiteX61-543" fmla="*/ 9227 w 9421"/>
              <a:gd name="connsiteY61-544" fmla="*/ 2343 h 10000"/>
              <a:gd name="connsiteX62-545" fmla="*/ 9421 w 9421"/>
              <a:gd name="connsiteY62-546" fmla="*/ 2343 h 10000"/>
              <a:gd name="connsiteX63-547" fmla="*/ 9227 w 9421"/>
              <a:gd name="connsiteY63-548" fmla="*/ 2678 h 10000"/>
              <a:gd name="connsiteX64-549" fmla="*/ 9227 w 9421"/>
              <a:gd name="connsiteY64-550" fmla="*/ 3013 h 10000"/>
              <a:gd name="connsiteX65-551" fmla="*/ 8841 w 9421"/>
              <a:gd name="connsiteY65-552" fmla="*/ 3013 h 10000"/>
              <a:gd name="connsiteX66-553" fmla="*/ 8648 w 9421"/>
              <a:gd name="connsiteY66-554" fmla="*/ 3347 h 10000"/>
              <a:gd name="connsiteX67-555" fmla="*/ 8648 w 9421"/>
              <a:gd name="connsiteY67-556" fmla="*/ 3347 h 10000"/>
              <a:gd name="connsiteX0-557" fmla="*/ 9144 w 9965"/>
              <a:gd name="connsiteY0-558" fmla="*/ 3347 h 10000"/>
              <a:gd name="connsiteX1-559" fmla="*/ 8940 w 9965"/>
              <a:gd name="connsiteY1-560" fmla="*/ 3682 h 10000"/>
              <a:gd name="connsiteX2-561" fmla="*/ 8529 w 9965"/>
              <a:gd name="connsiteY2-562" fmla="*/ 4017 h 10000"/>
              <a:gd name="connsiteX3-563" fmla="*/ 8119 w 9965"/>
              <a:gd name="connsiteY3-564" fmla="*/ 4310 h 10000"/>
              <a:gd name="connsiteX4-565" fmla="*/ 7503 w 9965"/>
              <a:gd name="connsiteY4-566" fmla="*/ 5314 h 10000"/>
              <a:gd name="connsiteX5-567" fmla="*/ 6913 w 9965"/>
              <a:gd name="connsiteY5-568" fmla="*/ 5983 h 10000"/>
              <a:gd name="connsiteX6-569" fmla="*/ 6298 w 9965"/>
              <a:gd name="connsiteY6-570" fmla="*/ 6987 h 10000"/>
              <a:gd name="connsiteX7-571" fmla="*/ 5478 w 9965"/>
              <a:gd name="connsiteY7-572" fmla="*/ 8326 h 10000"/>
              <a:gd name="connsiteX8-573" fmla="*/ 4658 w 9965"/>
              <a:gd name="connsiteY8-574" fmla="*/ 10000 h 10000"/>
              <a:gd name="connsiteX9-575" fmla="*/ 4248 w 9965"/>
              <a:gd name="connsiteY9-576" fmla="*/ 8996 h 10000"/>
              <a:gd name="connsiteX10-577" fmla="*/ 4863 w 9965"/>
              <a:gd name="connsiteY10-578" fmla="*/ 7657 h 10000"/>
              <a:gd name="connsiteX11-579" fmla="*/ 5478 w 9965"/>
              <a:gd name="connsiteY11-580" fmla="*/ 6318 h 10000"/>
              <a:gd name="connsiteX12-581" fmla="*/ 5888 w 9965"/>
              <a:gd name="connsiteY12-582" fmla="*/ 5314 h 10000"/>
              <a:gd name="connsiteX13-583" fmla="*/ 6298 w 9965"/>
              <a:gd name="connsiteY13-584" fmla="*/ 4310 h 10000"/>
              <a:gd name="connsiteX14-585" fmla="*/ 6710 w 9965"/>
              <a:gd name="connsiteY14-586" fmla="*/ 3682 h 10000"/>
              <a:gd name="connsiteX15-587" fmla="*/ 6913 w 9965"/>
              <a:gd name="connsiteY15-588" fmla="*/ 3013 h 10000"/>
              <a:gd name="connsiteX16-589" fmla="*/ 6913 w 9965"/>
              <a:gd name="connsiteY16-590" fmla="*/ 2678 h 10000"/>
              <a:gd name="connsiteX17-591" fmla="*/ 6913 w 9965"/>
              <a:gd name="connsiteY17-592" fmla="*/ 2678 h 10000"/>
              <a:gd name="connsiteX18-593" fmla="*/ 6710 w 9965"/>
              <a:gd name="connsiteY18-594" fmla="*/ 2343 h 10000"/>
              <a:gd name="connsiteX19-595" fmla="*/ 6504 w 9965"/>
              <a:gd name="connsiteY19-596" fmla="*/ 2343 h 10000"/>
              <a:gd name="connsiteX20-597" fmla="*/ 6298 w 9965"/>
              <a:gd name="connsiteY20-598" fmla="*/ 2343 h 10000"/>
              <a:gd name="connsiteX21-599" fmla="*/ 6094 w 9965"/>
              <a:gd name="connsiteY21-600" fmla="*/ 2678 h 10000"/>
              <a:gd name="connsiteX22-601" fmla="*/ 5888 w 9965"/>
              <a:gd name="connsiteY22-602" fmla="*/ 2678 h 10000"/>
              <a:gd name="connsiteX23-603" fmla="*/ 5478 w 9965"/>
              <a:gd name="connsiteY23-604" fmla="*/ 2678 h 10000"/>
              <a:gd name="connsiteX24-605" fmla="*/ 5067 w 9965"/>
              <a:gd name="connsiteY24-606" fmla="*/ 3013 h 10000"/>
              <a:gd name="connsiteX25-607" fmla="*/ 4658 w 9965"/>
              <a:gd name="connsiteY25-608" fmla="*/ 3013 h 10000"/>
              <a:gd name="connsiteX26-609" fmla="*/ 4042 w 9965"/>
              <a:gd name="connsiteY26-610" fmla="*/ 3347 h 10000"/>
              <a:gd name="connsiteX27-611" fmla="*/ 3426 w 9965"/>
              <a:gd name="connsiteY27-612" fmla="*/ 3682 h 10000"/>
              <a:gd name="connsiteX28-613" fmla="*/ 2812 w 9965"/>
              <a:gd name="connsiteY28-614" fmla="*/ 4017 h 10000"/>
              <a:gd name="connsiteX29-615" fmla="*/ 2196 w 9965"/>
              <a:gd name="connsiteY29-616" fmla="*/ 4017 h 10000"/>
              <a:gd name="connsiteX30-617" fmla="*/ 1811 w 9965"/>
              <a:gd name="connsiteY30-618" fmla="*/ 4310 h 10000"/>
              <a:gd name="connsiteX31-619" fmla="*/ 1401 w 9965"/>
              <a:gd name="connsiteY31-620" fmla="*/ 4310 h 10000"/>
              <a:gd name="connsiteX32-621" fmla="*/ 990 w 9965"/>
              <a:gd name="connsiteY32-622" fmla="*/ 4644 h 10000"/>
              <a:gd name="connsiteX33-623" fmla="*/ 787 w 9965"/>
              <a:gd name="connsiteY33-624" fmla="*/ 4644 h 10000"/>
              <a:gd name="connsiteX34-625" fmla="*/ 581 w 9965"/>
              <a:gd name="connsiteY34-626" fmla="*/ 4644 h 10000"/>
              <a:gd name="connsiteX35-627" fmla="*/ 581 w 9965"/>
              <a:gd name="connsiteY35-628" fmla="*/ 4644 h 10000"/>
              <a:gd name="connsiteX36-629" fmla="*/ 375 w 9965"/>
              <a:gd name="connsiteY36-630" fmla="*/ 4644 h 10000"/>
              <a:gd name="connsiteX37-631" fmla="*/ 171 w 9965"/>
              <a:gd name="connsiteY37-632" fmla="*/ 4644 h 10000"/>
              <a:gd name="connsiteX38-633" fmla="*/ 171 w 9965"/>
              <a:gd name="connsiteY38-634" fmla="*/ 2678 h 10000"/>
              <a:gd name="connsiteX39-635" fmla="*/ 1196 w 9965"/>
              <a:gd name="connsiteY39-636" fmla="*/ 2678 h 10000"/>
              <a:gd name="connsiteX40-637" fmla="*/ 1811 w 9965"/>
              <a:gd name="connsiteY40-638" fmla="*/ 2343 h 10000"/>
              <a:gd name="connsiteX41-639" fmla="*/ 2401 w 9965"/>
              <a:gd name="connsiteY41-640" fmla="*/ 2343 h 10000"/>
              <a:gd name="connsiteX42-641" fmla="*/ 3426 w 9965"/>
              <a:gd name="connsiteY42-642" fmla="*/ 2008 h 10000"/>
              <a:gd name="connsiteX43-643" fmla="*/ 4452 w 9965"/>
              <a:gd name="connsiteY43-644" fmla="*/ 1674 h 10000"/>
              <a:gd name="connsiteX44-645" fmla="*/ 4863 w 9965"/>
              <a:gd name="connsiteY44-646" fmla="*/ 1674 h 10000"/>
              <a:gd name="connsiteX45-647" fmla="*/ 5273 w 9965"/>
              <a:gd name="connsiteY45-648" fmla="*/ 1339 h 10000"/>
              <a:gd name="connsiteX46-649" fmla="*/ 5683 w 9965"/>
              <a:gd name="connsiteY46-650" fmla="*/ 1339 h 10000"/>
              <a:gd name="connsiteX47-651" fmla="*/ 6094 w 9965"/>
              <a:gd name="connsiteY47-652" fmla="*/ 1004 h 10000"/>
              <a:gd name="connsiteX48-653" fmla="*/ 6298 w 9965"/>
              <a:gd name="connsiteY48-654" fmla="*/ 1004 h 10000"/>
              <a:gd name="connsiteX49-655" fmla="*/ 6504 w 9965"/>
              <a:gd name="connsiteY49-656" fmla="*/ 669 h 10000"/>
              <a:gd name="connsiteX50-657" fmla="*/ 6710 w 9965"/>
              <a:gd name="connsiteY50-658" fmla="*/ 669 h 10000"/>
              <a:gd name="connsiteX51-659" fmla="*/ 6913 w 9965"/>
              <a:gd name="connsiteY51-660" fmla="*/ 669 h 10000"/>
              <a:gd name="connsiteX52-661" fmla="*/ 7094 w 9965"/>
              <a:gd name="connsiteY52-662" fmla="*/ 335 h 10000"/>
              <a:gd name="connsiteX53-663" fmla="*/ 7503 w 9965"/>
              <a:gd name="connsiteY53-664" fmla="*/ 0 h 10000"/>
              <a:gd name="connsiteX54-665" fmla="*/ 7709 w 9965"/>
              <a:gd name="connsiteY54-666" fmla="*/ 335 h 10000"/>
              <a:gd name="connsiteX55-667" fmla="*/ 7913 w 9965"/>
              <a:gd name="connsiteY55-668" fmla="*/ 335 h 10000"/>
              <a:gd name="connsiteX56-669" fmla="*/ 8324 w 9965"/>
              <a:gd name="connsiteY56-670" fmla="*/ 669 h 10000"/>
              <a:gd name="connsiteX57-671" fmla="*/ 8735 w 9965"/>
              <a:gd name="connsiteY57-672" fmla="*/ 1004 h 10000"/>
              <a:gd name="connsiteX58-673" fmla="*/ 9349 w 9965"/>
              <a:gd name="connsiteY58-674" fmla="*/ 1674 h 10000"/>
              <a:gd name="connsiteX59-675" fmla="*/ 9555 w 9965"/>
              <a:gd name="connsiteY59-676" fmla="*/ 2008 h 10000"/>
              <a:gd name="connsiteX60-677" fmla="*/ 9759 w 9965"/>
              <a:gd name="connsiteY60-678" fmla="*/ 2343 h 10000"/>
              <a:gd name="connsiteX61-679" fmla="*/ 9965 w 9965"/>
              <a:gd name="connsiteY61-680" fmla="*/ 2343 h 10000"/>
              <a:gd name="connsiteX62-681" fmla="*/ 9759 w 9965"/>
              <a:gd name="connsiteY62-682" fmla="*/ 2678 h 10000"/>
              <a:gd name="connsiteX63-683" fmla="*/ 9759 w 9965"/>
              <a:gd name="connsiteY63-684" fmla="*/ 3013 h 10000"/>
              <a:gd name="connsiteX64-685" fmla="*/ 9349 w 9965"/>
              <a:gd name="connsiteY64-686" fmla="*/ 3013 h 10000"/>
              <a:gd name="connsiteX65-687" fmla="*/ 9144 w 9965"/>
              <a:gd name="connsiteY65-688" fmla="*/ 3347 h 10000"/>
              <a:gd name="connsiteX66-689" fmla="*/ 9144 w 9965"/>
              <a:gd name="connsiteY66-690" fmla="*/ 3347 h 10000"/>
              <a:gd name="connsiteX0-691" fmla="*/ 9004 w 9828"/>
              <a:gd name="connsiteY0-692" fmla="*/ 3347 h 10000"/>
              <a:gd name="connsiteX1-693" fmla="*/ 8799 w 9828"/>
              <a:gd name="connsiteY1-694" fmla="*/ 3682 h 10000"/>
              <a:gd name="connsiteX2-695" fmla="*/ 8387 w 9828"/>
              <a:gd name="connsiteY2-696" fmla="*/ 4017 h 10000"/>
              <a:gd name="connsiteX3-697" fmla="*/ 7976 w 9828"/>
              <a:gd name="connsiteY3-698" fmla="*/ 4310 h 10000"/>
              <a:gd name="connsiteX4-699" fmla="*/ 7357 w 9828"/>
              <a:gd name="connsiteY4-700" fmla="*/ 5314 h 10000"/>
              <a:gd name="connsiteX5-701" fmla="*/ 6765 w 9828"/>
              <a:gd name="connsiteY5-702" fmla="*/ 5983 h 10000"/>
              <a:gd name="connsiteX6-703" fmla="*/ 6148 w 9828"/>
              <a:gd name="connsiteY6-704" fmla="*/ 6987 h 10000"/>
              <a:gd name="connsiteX7-705" fmla="*/ 5325 w 9828"/>
              <a:gd name="connsiteY7-706" fmla="*/ 8326 h 10000"/>
              <a:gd name="connsiteX8-707" fmla="*/ 4502 w 9828"/>
              <a:gd name="connsiteY8-708" fmla="*/ 10000 h 10000"/>
              <a:gd name="connsiteX9-709" fmla="*/ 4091 w 9828"/>
              <a:gd name="connsiteY9-710" fmla="*/ 8996 h 10000"/>
              <a:gd name="connsiteX10-711" fmla="*/ 4708 w 9828"/>
              <a:gd name="connsiteY10-712" fmla="*/ 7657 h 10000"/>
              <a:gd name="connsiteX11-713" fmla="*/ 5325 w 9828"/>
              <a:gd name="connsiteY11-714" fmla="*/ 6318 h 10000"/>
              <a:gd name="connsiteX12-715" fmla="*/ 5737 w 9828"/>
              <a:gd name="connsiteY12-716" fmla="*/ 5314 h 10000"/>
              <a:gd name="connsiteX13-717" fmla="*/ 6148 w 9828"/>
              <a:gd name="connsiteY13-718" fmla="*/ 4310 h 10000"/>
              <a:gd name="connsiteX14-719" fmla="*/ 6562 w 9828"/>
              <a:gd name="connsiteY14-720" fmla="*/ 3682 h 10000"/>
              <a:gd name="connsiteX15-721" fmla="*/ 6765 w 9828"/>
              <a:gd name="connsiteY15-722" fmla="*/ 3013 h 10000"/>
              <a:gd name="connsiteX16-723" fmla="*/ 6765 w 9828"/>
              <a:gd name="connsiteY16-724" fmla="*/ 2678 h 10000"/>
              <a:gd name="connsiteX17-725" fmla="*/ 6765 w 9828"/>
              <a:gd name="connsiteY17-726" fmla="*/ 2678 h 10000"/>
              <a:gd name="connsiteX18-727" fmla="*/ 6562 w 9828"/>
              <a:gd name="connsiteY18-728" fmla="*/ 2343 h 10000"/>
              <a:gd name="connsiteX19-729" fmla="*/ 6355 w 9828"/>
              <a:gd name="connsiteY19-730" fmla="*/ 2343 h 10000"/>
              <a:gd name="connsiteX20-731" fmla="*/ 6148 w 9828"/>
              <a:gd name="connsiteY20-732" fmla="*/ 2343 h 10000"/>
              <a:gd name="connsiteX21-733" fmla="*/ 5943 w 9828"/>
              <a:gd name="connsiteY21-734" fmla="*/ 2678 h 10000"/>
              <a:gd name="connsiteX22-735" fmla="*/ 5737 w 9828"/>
              <a:gd name="connsiteY22-736" fmla="*/ 2678 h 10000"/>
              <a:gd name="connsiteX23-737" fmla="*/ 5325 w 9828"/>
              <a:gd name="connsiteY23-738" fmla="*/ 2678 h 10000"/>
              <a:gd name="connsiteX24-739" fmla="*/ 4913 w 9828"/>
              <a:gd name="connsiteY24-740" fmla="*/ 3013 h 10000"/>
              <a:gd name="connsiteX25-741" fmla="*/ 4502 w 9828"/>
              <a:gd name="connsiteY25-742" fmla="*/ 3013 h 10000"/>
              <a:gd name="connsiteX26-743" fmla="*/ 3884 w 9828"/>
              <a:gd name="connsiteY26-744" fmla="*/ 3347 h 10000"/>
              <a:gd name="connsiteX27-745" fmla="*/ 3266 w 9828"/>
              <a:gd name="connsiteY27-746" fmla="*/ 3682 h 10000"/>
              <a:gd name="connsiteX28-747" fmla="*/ 2650 w 9828"/>
              <a:gd name="connsiteY28-748" fmla="*/ 4017 h 10000"/>
              <a:gd name="connsiteX29-749" fmla="*/ 2032 w 9828"/>
              <a:gd name="connsiteY29-750" fmla="*/ 4017 h 10000"/>
              <a:gd name="connsiteX30-751" fmla="*/ 1645 w 9828"/>
              <a:gd name="connsiteY30-752" fmla="*/ 4310 h 10000"/>
              <a:gd name="connsiteX31-753" fmla="*/ 1234 w 9828"/>
              <a:gd name="connsiteY31-754" fmla="*/ 4310 h 10000"/>
              <a:gd name="connsiteX32-755" fmla="*/ 821 w 9828"/>
              <a:gd name="connsiteY32-756" fmla="*/ 4644 h 10000"/>
              <a:gd name="connsiteX33-757" fmla="*/ 618 w 9828"/>
              <a:gd name="connsiteY33-758" fmla="*/ 4644 h 10000"/>
              <a:gd name="connsiteX34-759" fmla="*/ 411 w 9828"/>
              <a:gd name="connsiteY34-760" fmla="*/ 4644 h 10000"/>
              <a:gd name="connsiteX35-761" fmla="*/ 411 w 9828"/>
              <a:gd name="connsiteY35-762" fmla="*/ 4644 h 10000"/>
              <a:gd name="connsiteX36-763" fmla="*/ 204 w 9828"/>
              <a:gd name="connsiteY36-764" fmla="*/ 4644 h 10000"/>
              <a:gd name="connsiteX37-765" fmla="*/ 0 w 9828"/>
              <a:gd name="connsiteY37-766" fmla="*/ 2678 h 10000"/>
              <a:gd name="connsiteX38-767" fmla="*/ 1028 w 9828"/>
              <a:gd name="connsiteY38-768" fmla="*/ 2678 h 10000"/>
              <a:gd name="connsiteX39-769" fmla="*/ 1645 w 9828"/>
              <a:gd name="connsiteY39-770" fmla="*/ 2343 h 10000"/>
              <a:gd name="connsiteX40-771" fmla="*/ 2237 w 9828"/>
              <a:gd name="connsiteY40-772" fmla="*/ 2343 h 10000"/>
              <a:gd name="connsiteX41-773" fmla="*/ 3266 w 9828"/>
              <a:gd name="connsiteY41-774" fmla="*/ 2008 h 10000"/>
              <a:gd name="connsiteX42-775" fmla="*/ 4296 w 9828"/>
              <a:gd name="connsiteY42-776" fmla="*/ 1674 h 10000"/>
              <a:gd name="connsiteX43-777" fmla="*/ 4708 w 9828"/>
              <a:gd name="connsiteY43-778" fmla="*/ 1674 h 10000"/>
              <a:gd name="connsiteX44-779" fmla="*/ 5120 w 9828"/>
              <a:gd name="connsiteY44-780" fmla="*/ 1339 h 10000"/>
              <a:gd name="connsiteX45-781" fmla="*/ 5531 w 9828"/>
              <a:gd name="connsiteY45-782" fmla="*/ 1339 h 10000"/>
              <a:gd name="connsiteX46-783" fmla="*/ 5943 w 9828"/>
              <a:gd name="connsiteY46-784" fmla="*/ 1004 h 10000"/>
              <a:gd name="connsiteX47-785" fmla="*/ 6148 w 9828"/>
              <a:gd name="connsiteY47-786" fmla="*/ 1004 h 10000"/>
              <a:gd name="connsiteX48-787" fmla="*/ 6355 w 9828"/>
              <a:gd name="connsiteY48-788" fmla="*/ 669 h 10000"/>
              <a:gd name="connsiteX49-789" fmla="*/ 6562 w 9828"/>
              <a:gd name="connsiteY49-790" fmla="*/ 669 h 10000"/>
              <a:gd name="connsiteX50-791" fmla="*/ 6765 w 9828"/>
              <a:gd name="connsiteY50-792" fmla="*/ 669 h 10000"/>
              <a:gd name="connsiteX51-793" fmla="*/ 6947 w 9828"/>
              <a:gd name="connsiteY51-794" fmla="*/ 335 h 10000"/>
              <a:gd name="connsiteX52-795" fmla="*/ 7357 w 9828"/>
              <a:gd name="connsiteY52-796" fmla="*/ 0 h 10000"/>
              <a:gd name="connsiteX53-797" fmla="*/ 7564 w 9828"/>
              <a:gd name="connsiteY53-798" fmla="*/ 335 h 10000"/>
              <a:gd name="connsiteX54-799" fmla="*/ 7769 w 9828"/>
              <a:gd name="connsiteY54-800" fmla="*/ 335 h 10000"/>
              <a:gd name="connsiteX55-801" fmla="*/ 8181 w 9828"/>
              <a:gd name="connsiteY55-802" fmla="*/ 669 h 10000"/>
              <a:gd name="connsiteX56-803" fmla="*/ 8594 w 9828"/>
              <a:gd name="connsiteY56-804" fmla="*/ 1004 h 10000"/>
              <a:gd name="connsiteX57-805" fmla="*/ 9210 w 9828"/>
              <a:gd name="connsiteY57-806" fmla="*/ 1674 h 10000"/>
              <a:gd name="connsiteX58-807" fmla="*/ 9417 w 9828"/>
              <a:gd name="connsiteY58-808" fmla="*/ 2008 h 10000"/>
              <a:gd name="connsiteX59-809" fmla="*/ 9621 w 9828"/>
              <a:gd name="connsiteY59-810" fmla="*/ 2343 h 10000"/>
              <a:gd name="connsiteX60-811" fmla="*/ 9828 w 9828"/>
              <a:gd name="connsiteY60-812" fmla="*/ 2343 h 10000"/>
              <a:gd name="connsiteX61-813" fmla="*/ 9621 w 9828"/>
              <a:gd name="connsiteY61-814" fmla="*/ 2678 h 10000"/>
              <a:gd name="connsiteX62-815" fmla="*/ 9621 w 9828"/>
              <a:gd name="connsiteY62-816" fmla="*/ 3013 h 10000"/>
              <a:gd name="connsiteX63-817" fmla="*/ 9210 w 9828"/>
              <a:gd name="connsiteY63-818" fmla="*/ 3013 h 10000"/>
              <a:gd name="connsiteX64-819" fmla="*/ 9004 w 9828"/>
              <a:gd name="connsiteY64-820" fmla="*/ 3347 h 10000"/>
              <a:gd name="connsiteX65-821" fmla="*/ 9004 w 9828"/>
              <a:gd name="connsiteY65-822" fmla="*/ 3347 h 10000"/>
              <a:gd name="connsiteX0-823" fmla="*/ 9162 w 10000"/>
              <a:gd name="connsiteY0-824" fmla="*/ 3347 h 10000"/>
              <a:gd name="connsiteX1-825" fmla="*/ 8953 w 10000"/>
              <a:gd name="connsiteY1-826" fmla="*/ 3682 h 10000"/>
              <a:gd name="connsiteX2-827" fmla="*/ 8534 w 10000"/>
              <a:gd name="connsiteY2-828" fmla="*/ 4017 h 10000"/>
              <a:gd name="connsiteX3-829" fmla="*/ 8116 w 10000"/>
              <a:gd name="connsiteY3-830" fmla="*/ 4310 h 10000"/>
              <a:gd name="connsiteX4-831" fmla="*/ 7486 w 10000"/>
              <a:gd name="connsiteY4-832" fmla="*/ 5314 h 10000"/>
              <a:gd name="connsiteX5-833" fmla="*/ 6883 w 10000"/>
              <a:gd name="connsiteY5-834" fmla="*/ 5983 h 10000"/>
              <a:gd name="connsiteX6-835" fmla="*/ 6256 w 10000"/>
              <a:gd name="connsiteY6-836" fmla="*/ 6987 h 10000"/>
              <a:gd name="connsiteX7-837" fmla="*/ 5418 w 10000"/>
              <a:gd name="connsiteY7-838" fmla="*/ 8326 h 10000"/>
              <a:gd name="connsiteX8-839" fmla="*/ 4581 w 10000"/>
              <a:gd name="connsiteY8-840" fmla="*/ 10000 h 10000"/>
              <a:gd name="connsiteX9-841" fmla="*/ 4163 w 10000"/>
              <a:gd name="connsiteY9-842" fmla="*/ 8996 h 10000"/>
              <a:gd name="connsiteX10-843" fmla="*/ 4790 w 10000"/>
              <a:gd name="connsiteY10-844" fmla="*/ 7657 h 10000"/>
              <a:gd name="connsiteX11-845" fmla="*/ 5418 w 10000"/>
              <a:gd name="connsiteY11-846" fmla="*/ 6318 h 10000"/>
              <a:gd name="connsiteX12-847" fmla="*/ 5837 w 10000"/>
              <a:gd name="connsiteY12-848" fmla="*/ 5314 h 10000"/>
              <a:gd name="connsiteX13-849" fmla="*/ 6256 w 10000"/>
              <a:gd name="connsiteY13-850" fmla="*/ 4310 h 10000"/>
              <a:gd name="connsiteX14-851" fmla="*/ 6677 w 10000"/>
              <a:gd name="connsiteY14-852" fmla="*/ 3682 h 10000"/>
              <a:gd name="connsiteX15-853" fmla="*/ 6883 w 10000"/>
              <a:gd name="connsiteY15-854" fmla="*/ 3013 h 10000"/>
              <a:gd name="connsiteX16-855" fmla="*/ 6883 w 10000"/>
              <a:gd name="connsiteY16-856" fmla="*/ 2678 h 10000"/>
              <a:gd name="connsiteX17-857" fmla="*/ 6883 w 10000"/>
              <a:gd name="connsiteY17-858" fmla="*/ 2678 h 10000"/>
              <a:gd name="connsiteX18-859" fmla="*/ 6677 w 10000"/>
              <a:gd name="connsiteY18-860" fmla="*/ 2343 h 10000"/>
              <a:gd name="connsiteX19-861" fmla="*/ 6466 w 10000"/>
              <a:gd name="connsiteY19-862" fmla="*/ 2343 h 10000"/>
              <a:gd name="connsiteX20-863" fmla="*/ 6256 w 10000"/>
              <a:gd name="connsiteY20-864" fmla="*/ 2343 h 10000"/>
              <a:gd name="connsiteX21-865" fmla="*/ 6047 w 10000"/>
              <a:gd name="connsiteY21-866" fmla="*/ 2678 h 10000"/>
              <a:gd name="connsiteX22-867" fmla="*/ 5837 w 10000"/>
              <a:gd name="connsiteY22-868" fmla="*/ 2678 h 10000"/>
              <a:gd name="connsiteX23-869" fmla="*/ 5418 w 10000"/>
              <a:gd name="connsiteY23-870" fmla="*/ 2678 h 10000"/>
              <a:gd name="connsiteX24-871" fmla="*/ 4999 w 10000"/>
              <a:gd name="connsiteY24-872" fmla="*/ 3013 h 10000"/>
              <a:gd name="connsiteX25-873" fmla="*/ 4581 w 10000"/>
              <a:gd name="connsiteY25-874" fmla="*/ 3013 h 10000"/>
              <a:gd name="connsiteX26-875" fmla="*/ 3952 w 10000"/>
              <a:gd name="connsiteY26-876" fmla="*/ 3347 h 10000"/>
              <a:gd name="connsiteX27-877" fmla="*/ 3323 w 10000"/>
              <a:gd name="connsiteY27-878" fmla="*/ 3682 h 10000"/>
              <a:gd name="connsiteX28-879" fmla="*/ 2696 w 10000"/>
              <a:gd name="connsiteY28-880" fmla="*/ 4017 h 10000"/>
              <a:gd name="connsiteX29-881" fmla="*/ 2068 w 10000"/>
              <a:gd name="connsiteY29-882" fmla="*/ 4017 h 10000"/>
              <a:gd name="connsiteX30-883" fmla="*/ 1674 w 10000"/>
              <a:gd name="connsiteY30-884" fmla="*/ 4310 h 10000"/>
              <a:gd name="connsiteX31-885" fmla="*/ 1256 w 10000"/>
              <a:gd name="connsiteY31-886" fmla="*/ 4310 h 10000"/>
              <a:gd name="connsiteX32-887" fmla="*/ 835 w 10000"/>
              <a:gd name="connsiteY32-888" fmla="*/ 4644 h 10000"/>
              <a:gd name="connsiteX33-889" fmla="*/ 629 w 10000"/>
              <a:gd name="connsiteY33-890" fmla="*/ 4644 h 10000"/>
              <a:gd name="connsiteX34-891" fmla="*/ 418 w 10000"/>
              <a:gd name="connsiteY34-892" fmla="*/ 4644 h 10000"/>
              <a:gd name="connsiteX35-893" fmla="*/ 208 w 10000"/>
              <a:gd name="connsiteY35-894" fmla="*/ 4644 h 10000"/>
              <a:gd name="connsiteX36-895" fmla="*/ 0 w 10000"/>
              <a:gd name="connsiteY36-896" fmla="*/ 2678 h 10000"/>
              <a:gd name="connsiteX37-897" fmla="*/ 1046 w 10000"/>
              <a:gd name="connsiteY37-898" fmla="*/ 2678 h 10000"/>
              <a:gd name="connsiteX38-899" fmla="*/ 1674 w 10000"/>
              <a:gd name="connsiteY38-900" fmla="*/ 2343 h 10000"/>
              <a:gd name="connsiteX39-901" fmla="*/ 2276 w 10000"/>
              <a:gd name="connsiteY39-902" fmla="*/ 2343 h 10000"/>
              <a:gd name="connsiteX40-903" fmla="*/ 3323 w 10000"/>
              <a:gd name="connsiteY40-904" fmla="*/ 2008 h 10000"/>
              <a:gd name="connsiteX41-905" fmla="*/ 4371 w 10000"/>
              <a:gd name="connsiteY41-906" fmla="*/ 1674 h 10000"/>
              <a:gd name="connsiteX42-907" fmla="*/ 4790 w 10000"/>
              <a:gd name="connsiteY42-908" fmla="*/ 1674 h 10000"/>
              <a:gd name="connsiteX43-909" fmla="*/ 5210 w 10000"/>
              <a:gd name="connsiteY43-910" fmla="*/ 1339 h 10000"/>
              <a:gd name="connsiteX44-911" fmla="*/ 5628 w 10000"/>
              <a:gd name="connsiteY44-912" fmla="*/ 1339 h 10000"/>
              <a:gd name="connsiteX45-913" fmla="*/ 6047 w 10000"/>
              <a:gd name="connsiteY45-914" fmla="*/ 1004 h 10000"/>
              <a:gd name="connsiteX46-915" fmla="*/ 6256 w 10000"/>
              <a:gd name="connsiteY46-916" fmla="*/ 1004 h 10000"/>
              <a:gd name="connsiteX47-917" fmla="*/ 6466 w 10000"/>
              <a:gd name="connsiteY47-918" fmla="*/ 669 h 10000"/>
              <a:gd name="connsiteX48-919" fmla="*/ 6677 w 10000"/>
              <a:gd name="connsiteY48-920" fmla="*/ 669 h 10000"/>
              <a:gd name="connsiteX49-921" fmla="*/ 6883 w 10000"/>
              <a:gd name="connsiteY49-922" fmla="*/ 669 h 10000"/>
              <a:gd name="connsiteX50-923" fmla="*/ 7069 w 10000"/>
              <a:gd name="connsiteY50-924" fmla="*/ 335 h 10000"/>
              <a:gd name="connsiteX51-925" fmla="*/ 7486 w 10000"/>
              <a:gd name="connsiteY51-926" fmla="*/ 0 h 10000"/>
              <a:gd name="connsiteX52-927" fmla="*/ 7696 w 10000"/>
              <a:gd name="connsiteY52-928" fmla="*/ 335 h 10000"/>
              <a:gd name="connsiteX53-929" fmla="*/ 7905 w 10000"/>
              <a:gd name="connsiteY53-930" fmla="*/ 335 h 10000"/>
              <a:gd name="connsiteX54-931" fmla="*/ 8324 w 10000"/>
              <a:gd name="connsiteY54-932" fmla="*/ 669 h 10000"/>
              <a:gd name="connsiteX55-933" fmla="*/ 8744 w 10000"/>
              <a:gd name="connsiteY55-934" fmla="*/ 1004 h 10000"/>
              <a:gd name="connsiteX56-935" fmla="*/ 9371 w 10000"/>
              <a:gd name="connsiteY56-936" fmla="*/ 1674 h 10000"/>
              <a:gd name="connsiteX57-937" fmla="*/ 9582 w 10000"/>
              <a:gd name="connsiteY57-938" fmla="*/ 2008 h 10000"/>
              <a:gd name="connsiteX58-939" fmla="*/ 9789 w 10000"/>
              <a:gd name="connsiteY58-940" fmla="*/ 2343 h 10000"/>
              <a:gd name="connsiteX59-941" fmla="*/ 10000 w 10000"/>
              <a:gd name="connsiteY59-942" fmla="*/ 2343 h 10000"/>
              <a:gd name="connsiteX60-943" fmla="*/ 9789 w 10000"/>
              <a:gd name="connsiteY60-944" fmla="*/ 2678 h 10000"/>
              <a:gd name="connsiteX61-945" fmla="*/ 9789 w 10000"/>
              <a:gd name="connsiteY61-946" fmla="*/ 3013 h 10000"/>
              <a:gd name="connsiteX62-947" fmla="*/ 9371 w 10000"/>
              <a:gd name="connsiteY62-948" fmla="*/ 3013 h 10000"/>
              <a:gd name="connsiteX63-949" fmla="*/ 9162 w 10000"/>
              <a:gd name="connsiteY63-950" fmla="*/ 3347 h 10000"/>
              <a:gd name="connsiteX64-951" fmla="*/ 9162 w 10000"/>
              <a:gd name="connsiteY64-952" fmla="*/ 3347 h 10000"/>
              <a:gd name="connsiteX0-953" fmla="*/ 9162 w 10000"/>
              <a:gd name="connsiteY0-954" fmla="*/ 3347 h 10000"/>
              <a:gd name="connsiteX1-955" fmla="*/ 8953 w 10000"/>
              <a:gd name="connsiteY1-956" fmla="*/ 3682 h 10000"/>
              <a:gd name="connsiteX2-957" fmla="*/ 8534 w 10000"/>
              <a:gd name="connsiteY2-958" fmla="*/ 4017 h 10000"/>
              <a:gd name="connsiteX3-959" fmla="*/ 8116 w 10000"/>
              <a:gd name="connsiteY3-960" fmla="*/ 4310 h 10000"/>
              <a:gd name="connsiteX4-961" fmla="*/ 7486 w 10000"/>
              <a:gd name="connsiteY4-962" fmla="*/ 5314 h 10000"/>
              <a:gd name="connsiteX5-963" fmla="*/ 6883 w 10000"/>
              <a:gd name="connsiteY5-964" fmla="*/ 5983 h 10000"/>
              <a:gd name="connsiteX6-965" fmla="*/ 6256 w 10000"/>
              <a:gd name="connsiteY6-966" fmla="*/ 6987 h 10000"/>
              <a:gd name="connsiteX7-967" fmla="*/ 5418 w 10000"/>
              <a:gd name="connsiteY7-968" fmla="*/ 8326 h 10000"/>
              <a:gd name="connsiteX8-969" fmla="*/ 4581 w 10000"/>
              <a:gd name="connsiteY8-970" fmla="*/ 10000 h 10000"/>
              <a:gd name="connsiteX9-971" fmla="*/ 4163 w 10000"/>
              <a:gd name="connsiteY9-972" fmla="*/ 8996 h 10000"/>
              <a:gd name="connsiteX10-973" fmla="*/ 4790 w 10000"/>
              <a:gd name="connsiteY10-974" fmla="*/ 7657 h 10000"/>
              <a:gd name="connsiteX11-975" fmla="*/ 5418 w 10000"/>
              <a:gd name="connsiteY11-976" fmla="*/ 6318 h 10000"/>
              <a:gd name="connsiteX12-977" fmla="*/ 5837 w 10000"/>
              <a:gd name="connsiteY12-978" fmla="*/ 5314 h 10000"/>
              <a:gd name="connsiteX13-979" fmla="*/ 6256 w 10000"/>
              <a:gd name="connsiteY13-980" fmla="*/ 4310 h 10000"/>
              <a:gd name="connsiteX14-981" fmla="*/ 6677 w 10000"/>
              <a:gd name="connsiteY14-982" fmla="*/ 3682 h 10000"/>
              <a:gd name="connsiteX15-983" fmla="*/ 6883 w 10000"/>
              <a:gd name="connsiteY15-984" fmla="*/ 3013 h 10000"/>
              <a:gd name="connsiteX16-985" fmla="*/ 6883 w 10000"/>
              <a:gd name="connsiteY16-986" fmla="*/ 2678 h 10000"/>
              <a:gd name="connsiteX17-987" fmla="*/ 6883 w 10000"/>
              <a:gd name="connsiteY17-988" fmla="*/ 2678 h 10000"/>
              <a:gd name="connsiteX18-989" fmla="*/ 6677 w 10000"/>
              <a:gd name="connsiteY18-990" fmla="*/ 2343 h 10000"/>
              <a:gd name="connsiteX19-991" fmla="*/ 6466 w 10000"/>
              <a:gd name="connsiteY19-992" fmla="*/ 2343 h 10000"/>
              <a:gd name="connsiteX20-993" fmla="*/ 6256 w 10000"/>
              <a:gd name="connsiteY20-994" fmla="*/ 2343 h 10000"/>
              <a:gd name="connsiteX21-995" fmla="*/ 6047 w 10000"/>
              <a:gd name="connsiteY21-996" fmla="*/ 2678 h 10000"/>
              <a:gd name="connsiteX22-997" fmla="*/ 5837 w 10000"/>
              <a:gd name="connsiteY22-998" fmla="*/ 2678 h 10000"/>
              <a:gd name="connsiteX23-999" fmla="*/ 5418 w 10000"/>
              <a:gd name="connsiteY23-1000" fmla="*/ 2678 h 10000"/>
              <a:gd name="connsiteX24-1001" fmla="*/ 4999 w 10000"/>
              <a:gd name="connsiteY24-1002" fmla="*/ 3013 h 10000"/>
              <a:gd name="connsiteX25-1003" fmla="*/ 4581 w 10000"/>
              <a:gd name="connsiteY25-1004" fmla="*/ 3013 h 10000"/>
              <a:gd name="connsiteX26-1005" fmla="*/ 3952 w 10000"/>
              <a:gd name="connsiteY26-1006" fmla="*/ 3347 h 10000"/>
              <a:gd name="connsiteX27-1007" fmla="*/ 3323 w 10000"/>
              <a:gd name="connsiteY27-1008" fmla="*/ 3682 h 10000"/>
              <a:gd name="connsiteX28-1009" fmla="*/ 2696 w 10000"/>
              <a:gd name="connsiteY28-1010" fmla="*/ 4017 h 10000"/>
              <a:gd name="connsiteX29-1011" fmla="*/ 2068 w 10000"/>
              <a:gd name="connsiteY29-1012" fmla="*/ 4017 h 10000"/>
              <a:gd name="connsiteX30-1013" fmla="*/ 1674 w 10000"/>
              <a:gd name="connsiteY30-1014" fmla="*/ 4310 h 10000"/>
              <a:gd name="connsiteX31-1015" fmla="*/ 1256 w 10000"/>
              <a:gd name="connsiteY31-1016" fmla="*/ 4310 h 10000"/>
              <a:gd name="connsiteX32-1017" fmla="*/ 835 w 10000"/>
              <a:gd name="connsiteY32-1018" fmla="*/ 4644 h 10000"/>
              <a:gd name="connsiteX33-1019" fmla="*/ 629 w 10000"/>
              <a:gd name="connsiteY33-1020" fmla="*/ 4644 h 10000"/>
              <a:gd name="connsiteX34-1021" fmla="*/ 208 w 10000"/>
              <a:gd name="connsiteY34-1022" fmla="*/ 4644 h 10000"/>
              <a:gd name="connsiteX35-1023" fmla="*/ 0 w 10000"/>
              <a:gd name="connsiteY35-1024" fmla="*/ 2678 h 10000"/>
              <a:gd name="connsiteX36-1025" fmla="*/ 1046 w 10000"/>
              <a:gd name="connsiteY36-1026" fmla="*/ 2678 h 10000"/>
              <a:gd name="connsiteX37-1027" fmla="*/ 1674 w 10000"/>
              <a:gd name="connsiteY37-1028" fmla="*/ 2343 h 10000"/>
              <a:gd name="connsiteX38-1029" fmla="*/ 2276 w 10000"/>
              <a:gd name="connsiteY38-1030" fmla="*/ 2343 h 10000"/>
              <a:gd name="connsiteX39-1031" fmla="*/ 3323 w 10000"/>
              <a:gd name="connsiteY39-1032" fmla="*/ 2008 h 10000"/>
              <a:gd name="connsiteX40-1033" fmla="*/ 4371 w 10000"/>
              <a:gd name="connsiteY40-1034" fmla="*/ 1674 h 10000"/>
              <a:gd name="connsiteX41-1035" fmla="*/ 4790 w 10000"/>
              <a:gd name="connsiteY41-1036" fmla="*/ 1674 h 10000"/>
              <a:gd name="connsiteX42-1037" fmla="*/ 5210 w 10000"/>
              <a:gd name="connsiteY42-1038" fmla="*/ 1339 h 10000"/>
              <a:gd name="connsiteX43-1039" fmla="*/ 5628 w 10000"/>
              <a:gd name="connsiteY43-1040" fmla="*/ 1339 h 10000"/>
              <a:gd name="connsiteX44-1041" fmla="*/ 6047 w 10000"/>
              <a:gd name="connsiteY44-1042" fmla="*/ 1004 h 10000"/>
              <a:gd name="connsiteX45-1043" fmla="*/ 6256 w 10000"/>
              <a:gd name="connsiteY45-1044" fmla="*/ 1004 h 10000"/>
              <a:gd name="connsiteX46-1045" fmla="*/ 6466 w 10000"/>
              <a:gd name="connsiteY46-1046" fmla="*/ 669 h 10000"/>
              <a:gd name="connsiteX47-1047" fmla="*/ 6677 w 10000"/>
              <a:gd name="connsiteY47-1048" fmla="*/ 669 h 10000"/>
              <a:gd name="connsiteX48-1049" fmla="*/ 6883 w 10000"/>
              <a:gd name="connsiteY48-1050" fmla="*/ 669 h 10000"/>
              <a:gd name="connsiteX49-1051" fmla="*/ 7069 w 10000"/>
              <a:gd name="connsiteY49-1052" fmla="*/ 335 h 10000"/>
              <a:gd name="connsiteX50-1053" fmla="*/ 7486 w 10000"/>
              <a:gd name="connsiteY50-1054" fmla="*/ 0 h 10000"/>
              <a:gd name="connsiteX51-1055" fmla="*/ 7696 w 10000"/>
              <a:gd name="connsiteY51-1056" fmla="*/ 335 h 10000"/>
              <a:gd name="connsiteX52-1057" fmla="*/ 7905 w 10000"/>
              <a:gd name="connsiteY52-1058" fmla="*/ 335 h 10000"/>
              <a:gd name="connsiteX53-1059" fmla="*/ 8324 w 10000"/>
              <a:gd name="connsiteY53-1060" fmla="*/ 669 h 10000"/>
              <a:gd name="connsiteX54-1061" fmla="*/ 8744 w 10000"/>
              <a:gd name="connsiteY54-1062" fmla="*/ 1004 h 10000"/>
              <a:gd name="connsiteX55-1063" fmla="*/ 9371 w 10000"/>
              <a:gd name="connsiteY55-1064" fmla="*/ 1674 h 10000"/>
              <a:gd name="connsiteX56-1065" fmla="*/ 9582 w 10000"/>
              <a:gd name="connsiteY56-1066" fmla="*/ 2008 h 10000"/>
              <a:gd name="connsiteX57-1067" fmla="*/ 9789 w 10000"/>
              <a:gd name="connsiteY57-1068" fmla="*/ 2343 h 10000"/>
              <a:gd name="connsiteX58-1069" fmla="*/ 10000 w 10000"/>
              <a:gd name="connsiteY58-1070" fmla="*/ 2343 h 10000"/>
              <a:gd name="connsiteX59-1071" fmla="*/ 9789 w 10000"/>
              <a:gd name="connsiteY59-1072" fmla="*/ 2678 h 10000"/>
              <a:gd name="connsiteX60-1073" fmla="*/ 9789 w 10000"/>
              <a:gd name="connsiteY60-1074" fmla="*/ 3013 h 10000"/>
              <a:gd name="connsiteX61-1075" fmla="*/ 9371 w 10000"/>
              <a:gd name="connsiteY61-1076" fmla="*/ 3013 h 10000"/>
              <a:gd name="connsiteX62-1077" fmla="*/ 9162 w 10000"/>
              <a:gd name="connsiteY62-1078" fmla="*/ 3347 h 10000"/>
              <a:gd name="connsiteX63-1079" fmla="*/ 9162 w 10000"/>
              <a:gd name="connsiteY63-1080" fmla="*/ 3347 h 10000"/>
              <a:gd name="connsiteX0-1081" fmla="*/ 9162 w 10000"/>
              <a:gd name="connsiteY0-1082" fmla="*/ 3347 h 10000"/>
              <a:gd name="connsiteX1-1083" fmla="*/ 8953 w 10000"/>
              <a:gd name="connsiteY1-1084" fmla="*/ 3682 h 10000"/>
              <a:gd name="connsiteX2-1085" fmla="*/ 8534 w 10000"/>
              <a:gd name="connsiteY2-1086" fmla="*/ 4017 h 10000"/>
              <a:gd name="connsiteX3-1087" fmla="*/ 8116 w 10000"/>
              <a:gd name="connsiteY3-1088" fmla="*/ 4310 h 10000"/>
              <a:gd name="connsiteX4-1089" fmla="*/ 7486 w 10000"/>
              <a:gd name="connsiteY4-1090" fmla="*/ 5314 h 10000"/>
              <a:gd name="connsiteX5-1091" fmla="*/ 6883 w 10000"/>
              <a:gd name="connsiteY5-1092" fmla="*/ 5983 h 10000"/>
              <a:gd name="connsiteX6-1093" fmla="*/ 6256 w 10000"/>
              <a:gd name="connsiteY6-1094" fmla="*/ 6987 h 10000"/>
              <a:gd name="connsiteX7-1095" fmla="*/ 5418 w 10000"/>
              <a:gd name="connsiteY7-1096" fmla="*/ 8326 h 10000"/>
              <a:gd name="connsiteX8-1097" fmla="*/ 4581 w 10000"/>
              <a:gd name="connsiteY8-1098" fmla="*/ 10000 h 10000"/>
              <a:gd name="connsiteX9-1099" fmla="*/ 4163 w 10000"/>
              <a:gd name="connsiteY9-1100" fmla="*/ 8996 h 10000"/>
              <a:gd name="connsiteX10-1101" fmla="*/ 4790 w 10000"/>
              <a:gd name="connsiteY10-1102" fmla="*/ 7657 h 10000"/>
              <a:gd name="connsiteX11-1103" fmla="*/ 5418 w 10000"/>
              <a:gd name="connsiteY11-1104" fmla="*/ 6318 h 10000"/>
              <a:gd name="connsiteX12-1105" fmla="*/ 5837 w 10000"/>
              <a:gd name="connsiteY12-1106" fmla="*/ 5314 h 10000"/>
              <a:gd name="connsiteX13-1107" fmla="*/ 6256 w 10000"/>
              <a:gd name="connsiteY13-1108" fmla="*/ 4310 h 10000"/>
              <a:gd name="connsiteX14-1109" fmla="*/ 6677 w 10000"/>
              <a:gd name="connsiteY14-1110" fmla="*/ 3682 h 10000"/>
              <a:gd name="connsiteX15-1111" fmla="*/ 6883 w 10000"/>
              <a:gd name="connsiteY15-1112" fmla="*/ 3013 h 10000"/>
              <a:gd name="connsiteX16-1113" fmla="*/ 6883 w 10000"/>
              <a:gd name="connsiteY16-1114" fmla="*/ 2678 h 10000"/>
              <a:gd name="connsiteX17-1115" fmla="*/ 6883 w 10000"/>
              <a:gd name="connsiteY17-1116" fmla="*/ 2678 h 10000"/>
              <a:gd name="connsiteX18-1117" fmla="*/ 6677 w 10000"/>
              <a:gd name="connsiteY18-1118" fmla="*/ 2343 h 10000"/>
              <a:gd name="connsiteX19-1119" fmla="*/ 6466 w 10000"/>
              <a:gd name="connsiteY19-1120" fmla="*/ 2343 h 10000"/>
              <a:gd name="connsiteX20-1121" fmla="*/ 6256 w 10000"/>
              <a:gd name="connsiteY20-1122" fmla="*/ 2343 h 10000"/>
              <a:gd name="connsiteX21-1123" fmla="*/ 6047 w 10000"/>
              <a:gd name="connsiteY21-1124" fmla="*/ 2678 h 10000"/>
              <a:gd name="connsiteX22-1125" fmla="*/ 5837 w 10000"/>
              <a:gd name="connsiteY22-1126" fmla="*/ 2678 h 10000"/>
              <a:gd name="connsiteX23-1127" fmla="*/ 5418 w 10000"/>
              <a:gd name="connsiteY23-1128" fmla="*/ 2678 h 10000"/>
              <a:gd name="connsiteX24-1129" fmla="*/ 4999 w 10000"/>
              <a:gd name="connsiteY24-1130" fmla="*/ 3013 h 10000"/>
              <a:gd name="connsiteX25-1131" fmla="*/ 4581 w 10000"/>
              <a:gd name="connsiteY25-1132" fmla="*/ 3013 h 10000"/>
              <a:gd name="connsiteX26-1133" fmla="*/ 3952 w 10000"/>
              <a:gd name="connsiteY26-1134" fmla="*/ 3347 h 10000"/>
              <a:gd name="connsiteX27-1135" fmla="*/ 3323 w 10000"/>
              <a:gd name="connsiteY27-1136" fmla="*/ 3682 h 10000"/>
              <a:gd name="connsiteX28-1137" fmla="*/ 2696 w 10000"/>
              <a:gd name="connsiteY28-1138" fmla="*/ 4017 h 10000"/>
              <a:gd name="connsiteX29-1139" fmla="*/ 2068 w 10000"/>
              <a:gd name="connsiteY29-1140" fmla="*/ 4017 h 10000"/>
              <a:gd name="connsiteX30-1141" fmla="*/ 1674 w 10000"/>
              <a:gd name="connsiteY30-1142" fmla="*/ 4310 h 10000"/>
              <a:gd name="connsiteX31-1143" fmla="*/ 1256 w 10000"/>
              <a:gd name="connsiteY31-1144" fmla="*/ 4310 h 10000"/>
              <a:gd name="connsiteX32-1145" fmla="*/ 835 w 10000"/>
              <a:gd name="connsiteY32-1146" fmla="*/ 4644 h 10000"/>
              <a:gd name="connsiteX33-1147" fmla="*/ 629 w 10000"/>
              <a:gd name="connsiteY33-1148" fmla="*/ 4644 h 10000"/>
              <a:gd name="connsiteX34-1149" fmla="*/ 0 w 10000"/>
              <a:gd name="connsiteY34-1150" fmla="*/ 2678 h 10000"/>
              <a:gd name="connsiteX35-1151" fmla="*/ 1046 w 10000"/>
              <a:gd name="connsiteY35-1152" fmla="*/ 2678 h 10000"/>
              <a:gd name="connsiteX36-1153" fmla="*/ 1674 w 10000"/>
              <a:gd name="connsiteY36-1154" fmla="*/ 2343 h 10000"/>
              <a:gd name="connsiteX37-1155" fmla="*/ 2276 w 10000"/>
              <a:gd name="connsiteY37-1156" fmla="*/ 2343 h 10000"/>
              <a:gd name="connsiteX38-1157" fmla="*/ 3323 w 10000"/>
              <a:gd name="connsiteY38-1158" fmla="*/ 2008 h 10000"/>
              <a:gd name="connsiteX39-1159" fmla="*/ 4371 w 10000"/>
              <a:gd name="connsiteY39-1160" fmla="*/ 1674 h 10000"/>
              <a:gd name="connsiteX40-1161" fmla="*/ 4790 w 10000"/>
              <a:gd name="connsiteY40-1162" fmla="*/ 1674 h 10000"/>
              <a:gd name="connsiteX41-1163" fmla="*/ 5210 w 10000"/>
              <a:gd name="connsiteY41-1164" fmla="*/ 1339 h 10000"/>
              <a:gd name="connsiteX42-1165" fmla="*/ 5628 w 10000"/>
              <a:gd name="connsiteY42-1166" fmla="*/ 1339 h 10000"/>
              <a:gd name="connsiteX43-1167" fmla="*/ 6047 w 10000"/>
              <a:gd name="connsiteY43-1168" fmla="*/ 1004 h 10000"/>
              <a:gd name="connsiteX44-1169" fmla="*/ 6256 w 10000"/>
              <a:gd name="connsiteY44-1170" fmla="*/ 1004 h 10000"/>
              <a:gd name="connsiteX45-1171" fmla="*/ 6466 w 10000"/>
              <a:gd name="connsiteY45-1172" fmla="*/ 669 h 10000"/>
              <a:gd name="connsiteX46-1173" fmla="*/ 6677 w 10000"/>
              <a:gd name="connsiteY46-1174" fmla="*/ 669 h 10000"/>
              <a:gd name="connsiteX47-1175" fmla="*/ 6883 w 10000"/>
              <a:gd name="connsiteY47-1176" fmla="*/ 669 h 10000"/>
              <a:gd name="connsiteX48-1177" fmla="*/ 7069 w 10000"/>
              <a:gd name="connsiteY48-1178" fmla="*/ 335 h 10000"/>
              <a:gd name="connsiteX49-1179" fmla="*/ 7486 w 10000"/>
              <a:gd name="connsiteY49-1180" fmla="*/ 0 h 10000"/>
              <a:gd name="connsiteX50-1181" fmla="*/ 7696 w 10000"/>
              <a:gd name="connsiteY50-1182" fmla="*/ 335 h 10000"/>
              <a:gd name="connsiteX51-1183" fmla="*/ 7905 w 10000"/>
              <a:gd name="connsiteY51-1184" fmla="*/ 335 h 10000"/>
              <a:gd name="connsiteX52-1185" fmla="*/ 8324 w 10000"/>
              <a:gd name="connsiteY52-1186" fmla="*/ 669 h 10000"/>
              <a:gd name="connsiteX53-1187" fmla="*/ 8744 w 10000"/>
              <a:gd name="connsiteY53-1188" fmla="*/ 1004 h 10000"/>
              <a:gd name="connsiteX54-1189" fmla="*/ 9371 w 10000"/>
              <a:gd name="connsiteY54-1190" fmla="*/ 1674 h 10000"/>
              <a:gd name="connsiteX55-1191" fmla="*/ 9582 w 10000"/>
              <a:gd name="connsiteY55-1192" fmla="*/ 2008 h 10000"/>
              <a:gd name="connsiteX56-1193" fmla="*/ 9789 w 10000"/>
              <a:gd name="connsiteY56-1194" fmla="*/ 2343 h 10000"/>
              <a:gd name="connsiteX57-1195" fmla="*/ 10000 w 10000"/>
              <a:gd name="connsiteY57-1196" fmla="*/ 2343 h 10000"/>
              <a:gd name="connsiteX58-1197" fmla="*/ 9789 w 10000"/>
              <a:gd name="connsiteY58-1198" fmla="*/ 2678 h 10000"/>
              <a:gd name="connsiteX59-1199" fmla="*/ 9789 w 10000"/>
              <a:gd name="connsiteY59-1200" fmla="*/ 3013 h 10000"/>
              <a:gd name="connsiteX60-1201" fmla="*/ 9371 w 10000"/>
              <a:gd name="connsiteY60-1202" fmla="*/ 3013 h 10000"/>
              <a:gd name="connsiteX61-1203" fmla="*/ 9162 w 10000"/>
              <a:gd name="connsiteY61-1204" fmla="*/ 3347 h 10000"/>
              <a:gd name="connsiteX62-1205" fmla="*/ 9162 w 10000"/>
              <a:gd name="connsiteY62-1206" fmla="*/ 3347 h 10000"/>
              <a:gd name="connsiteX0-1207" fmla="*/ 9162 w 10000"/>
              <a:gd name="connsiteY0-1208" fmla="*/ 3347 h 10000"/>
              <a:gd name="connsiteX1-1209" fmla="*/ 8953 w 10000"/>
              <a:gd name="connsiteY1-1210" fmla="*/ 3682 h 10000"/>
              <a:gd name="connsiteX2-1211" fmla="*/ 8534 w 10000"/>
              <a:gd name="connsiteY2-1212" fmla="*/ 4017 h 10000"/>
              <a:gd name="connsiteX3-1213" fmla="*/ 8116 w 10000"/>
              <a:gd name="connsiteY3-1214" fmla="*/ 4310 h 10000"/>
              <a:gd name="connsiteX4-1215" fmla="*/ 7486 w 10000"/>
              <a:gd name="connsiteY4-1216" fmla="*/ 5314 h 10000"/>
              <a:gd name="connsiteX5-1217" fmla="*/ 6883 w 10000"/>
              <a:gd name="connsiteY5-1218" fmla="*/ 5983 h 10000"/>
              <a:gd name="connsiteX6-1219" fmla="*/ 6256 w 10000"/>
              <a:gd name="connsiteY6-1220" fmla="*/ 6987 h 10000"/>
              <a:gd name="connsiteX7-1221" fmla="*/ 5418 w 10000"/>
              <a:gd name="connsiteY7-1222" fmla="*/ 8326 h 10000"/>
              <a:gd name="connsiteX8-1223" fmla="*/ 4581 w 10000"/>
              <a:gd name="connsiteY8-1224" fmla="*/ 10000 h 10000"/>
              <a:gd name="connsiteX9-1225" fmla="*/ 4163 w 10000"/>
              <a:gd name="connsiteY9-1226" fmla="*/ 8996 h 10000"/>
              <a:gd name="connsiteX10-1227" fmla="*/ 4790 w 10000"/>
              <a:gd name="connsiteY10-1228" fmla="*/ 7657 h 10000"/>
              <a:gd name="connsiteX11-1229" fmla="*/ 5418 w 10000"/>
              <a:gd name="connsiteY11-1230" fmla="*/ 6318 h 10000"/>
              <a:gd name="connsiteX12-1231" fmla="*/ 5837 w 10000"/>
              <a:gd name="connsiteY12-1232" fmla="*/ 5314 h 10000"/>
              <a:gd name="connsiteX13-1233" fmla="*/ 6256 w 10000"/>
              <a:gd name="connsiteY13-1234" fmla="*/ 4310 h 10000"/>
              <a:gd name="connsiteX14-1235" fmla="*/ 6677 w 10000"/>
              <a:gd name="connsiteY14-1236" fmla="*/ 3682 h 10000"/>
              <a:gd name="connsiteX15-1237" fmla="*/ 6883 w 10000"/>
              <a:gd name="connsiteY15-1238" fmla="*/ 3013 h 10000"/>
              <a:gd name="connsiteX16-1239" fmla="*/ 6883 w 10000"/>
              <a:gd name="connsiteY16-1240" fmla="*/ 2678 h 10000"/>
              <a:gd name="connsiteX17-1241" fmla="*/ 6883 w 10000"/>
              <a:gd name="connsiteY17-1242" fmla="*/ 2678 h 10000"/>
              <a:gd name="connsiteX18-1243" fmla="*/ 6677 w 10000"/>
              <a:gd name="connsiteY18-1244" fmla="*/ 2343 h 10000"/>
              <a:gd name="connsiteX19-1245" fmla="*/ 6466 w 10000"/>
              <a:gd name="connsiteY19-1246" fmla="*/ 2343 h 10000"/>
              <a:gd name="connsiteX20-1247" fmla="*/ 6256 w 10000"/>
              <a:gd name="connsiteY20-1248" fmla="*/ 2343 h 10000"/>
              <a:gd name="connsiteX21-1249" fmla="*/ 6047 w 10000"/>
              <a:gd name="connsiteY21-1250" fmla="*/ 2678 h 10000"/>
              <a:gd name="connsiteX22-1251" fmla="*/ 5837 w 10000"/>
              <a:gd name="connsiteY22-1252" fmla="*/ 2678 h 10000"/>
              <a:gd name="connsiteX23-1253" fmla="*/ 5418 w 10000"/>
              <a:gd name="connsiteY23-1254" fmla="*/ 2678 h 10000"/>
              <a:gd name="connsiteX24-1255" fmla="*/ 4999 w 10000"/>
              <a:gd name="connsiteY24-1256" fmla="*/ 3013 h 10000"/>
              <a:gd name="connsiteX25-1257" fmla="*/ 4581 w 10000"/>
              <a:gd name="connsiteY25-1258" fmla="*/ 3013 h 10000"/>
              <a:gd name="connsiteX26-1259" fmla="*/ 3952 w 10000"/>
              <a:gd name="connsiteY26-1260" fmla="*/ 3347 h 10000"/>
              <a:gd name="connsiteX27-1261" fmla="*/ 3323 w 10000"/>
              <a:gd name="connsiteY27-1262" fmla="*/ 3682 h 10000"/>
              <a:gd name="connsiteX28-1263" fmla="*/ 2696 w 10000"/>
              <a:gd name="connsiteY28-1264" fmla="*/ 4017 h 10000"/>
              <a:gd name="connsiteX29-1265" fmla="*/ 2068 w 10000"/>
              <a:gd name="connsiteY29-1266" fmla="*/ 4017 h 10000"/>
              <a:gd name="connsiteX30-1267" fmla="*/ 1674 w 10000"/>
              <a:gd name="connsiteY30-1268" fmla="*/ 4310 h 10000"/>
              <a:gd name="connsiteX31-1269" fmla="*/ 1256 w 10000"/>
              <a:gd name="connsiteY31-1270" fmla="*/ 4310 h 10000"/>
              <a:gd name="connsiteX32-1271" fmla="*/ 835 w 10000"/>
              <a:gd name="connsiteY32-1272" fmla="*/ 4644 h 10000"/>
              <a:gd name="connsiteX33-1273" fmla="*/ 0 w 10000"/>
              <a:gd name="connsiteY33-1274" fmla="*/ 2678 h 10000"/>
              <a:gd name="connsiteX34-1275" fmla="*/ 1046 w 10000"/>
              <a:gd name="connsiteY34-1276" fmla="*/ 2678 h 10000"/>
              <a:gd name="connsiteX35-1277" fmla="*/ 1674 w 10000"/>
              <a:gd name="connsiteY35-1278" fmla="*/ 2343 h 10000"/>
              <a:gd name="connsiteX36-1279" fmla="*/ 2276 w 10000"/>
              <a:gd name="connsiteY36-1280" fmla="*/ 2343 h 10000"/>
              <a:gd name="connsiteX37-1281" fmla="*/ 3323 w 10000"/>
              <a:gd name="connsiteY37-1282" fmla="*/ 2008 h 10000"/>
              <a:gd name="connsiteX38-1283" fmla="*/ 4371 w 10000"/>
              <a:gd name="connsiteY38-1284" fmla="*/ 1674 h 10000"/>
              <a:gd name="connsiteX39-1285" fmla="*/ 4790 w 10000"/>
              <a:gd name="connsiteY39-1286" fmla="*/ 1674 h 10000"/>
              <a:gd name="connsiteX40-1287" fmla="*/ 5210 w 10000"/>
              <a:gd name="connsiteY40-1288" fmla="*/ 1339 h 10000"/>
              <a:gd name="connsiteX41-1289" fmla="*/ 5628 w 10000"/>
              <a:gd name="connsiteY41-1290" fmla="*/ 1339 h 10000"/>
              <a:gd name="connsiteX42-1291" fmla="*/ 6047 w 10000"/>
              <a:gd name="connsiteY42-1292" fmla="*/ 1004 h 10000"/>
              <a:gd name="connsiteX43-1293" fmla="*/ 6256 w 10000"/>
              <a:gd name="connsiteY43-1294" fmla="*/ 1004 h 10000"/>
              <a:gd name="connsiteX44-1295" fmla="*/ 6466 w 10000"/>
              <a:gd name="connsiteY44-1296" fmla="*/ 669 h 10000"/>
              <a:gd name="connsiteX45-1297" fmla="*/ 6677 w 10000"/>
              <a:gd name="connsiteY45-1298" fmla="*/ 669 h 10000"/>
              <a:gd name="connsiteX46-1299" fmla="*/ 6883 w 10000"/>
              <a:gd name="connsiteY46-1300" fmla="*/ 669 h 10000"/>
              <a:gd name="connsiteX47-1301" fmla="*/ 7069 w 10000"/>
              <a:gd name="connsiteY47-1302" fmla="*/ 335 h 10000"/>
              <a:gd name="connsiteX48-1303" fmla="*/ 7486 w 10000"/>
              <a:gd name="connsiteY48-1304" fmla="*/ 0 h 10000"/>
              <a:gd name="connsiteX49-1305" fmla="*/ 7696 w 10000"/>
              <a:gd name="connsiteY49-1306" fmla="*/ 335 h 10000"/>
              <a:gd name="connsiteX50-1307" fmla="*/ 7905 w 10000"/>
              <a:gd name="connsiteY50-1308" fmla="*/ 335 h 10000"/>
              <a:gd name="connsiteX51-1309" fmla="*/ 8324 w 10000"/>
              <a:gd name="connsiteY51-1310" fmla="*/ 669 h 10000"/>
              <a:gd name="connsiteX52-1311" fmla="*/ 8744 w 10000"/>
              <a:gd name="connsiteY52-1312" fmla="*/ 1004 h 10000"/>
              <a:gd name="connsiteX53-1313" fmla="*/ 9371 w 10000"/>
              <a:gd name="connsiteY53-1314" fmla="*/ 1674 h 10000"/>
              <a:gd name="connsiteX54-1315" fmla="*/ 9582 w 10000"/>
              <a:gd name="connsiteY54-1316" fmla="*/ 2008 h 10000"/>
              <a:gd name="connsiteX55-1317" fmla="*/ 9789 w 10000"/>
              <a:gd name="connsiteY55-1318" fmla="*/ 2343 h 10000"/>
              <a:gd name="connsiteX56-1319" fmla="*/ 10000 w 10000"/>
              <a:gd name="connsiteY56-1320" fmla="*/ 2343 h 10000"/>
              <a:gd name="connsiteX57-1321" fmla="*/ 9789 w 10000"/>
              <a:gd name="connsiteY57-1322" fmla="*/ 2678 h 10000"/>
              <a:gd name="connsiteX58-1323" fmla="*/ 9789 w 10000"/>
              <a:gd name="connsiteY58-1324" fmla="*/ 3013 h 10000"/>
              <a:gd name="connsiteX59-1325" fmla="*/ 9371 w 10000"/>
              <a:gd name="connsiteY59-1326" fmla="*/ 3013 h 10000"/>
              <a:gd name="connsiteX60-1327" fmla="*/ 9162 w 10000"/>
              <a:gd name="connsiteY60-1328" fmla="*/ 3347 h 10000"/>
              <a:gd name="connsiteX61-1329" fmla="*/ 9162 w 10000"/>
              <a:gd name="connsiteY61-1330" fmla="*/ 3347 h 10000"/>
              <a:gd name="connsiteX0-1331" fmla="*/ 9162 w 10000"/>
              <a:gd name="connsiteY0-1332" fmla="*/ 3347 h 10000"/>
              <a:gd name="connsiteX1-1333" fmla="*/ 8953 w 10000"/>
              <a:gd name="connsiteY1-1334" fmla="*/ 3682 h 10000"/>
              <a:gd name="connsiteX2-1335" fmla="*/ 8534 w 10000"/>
              <a:gd name="connsiteY2-1336" fmla="*/ 4017 h 10000"/>
              <a:gd name="connsiteX3-1337" fmla="*/ 8116 w 10000"/>
              <a:gd name="connsiteY3-1338" fmla="*/ 4310 h 10000"/>
              <a:gd name="connsiteX4-1339" fmla="*/ 7486 w 10000"/>
              <a:gd name="connsiteY4-1340" fmla="*/ 5314 h 10000"/>
              <a:gd name="connsiteX5-1341" fmla="*/ 6883 w 10000"/>
              <a:gd name="connsiteY5-1342" fmla="*/ 5983 h 10000"/>
              <a:gd name="connsiteX6-1343" fmla="*/ 6256 w 10000"/>
              <a:gd name="connsiteY6-1344" fmla="*/ 6987 h 10000"/>
              <a:gd name="connsiteX7-1345" fmla="*/ 5418 w 10000"/>
              <a:gd name="connsiteY7-1346" fmla="*/ 8326 h 10000"/>
              <a:gd name="connsiteX8-1347" fmla="*/ 4581 w 10000"/>
              <a:gd name="connsiteY8-1348" fmla="*/ 10000 h 10000"/>
              <a:gd name="connsiteX9-1349" fmla="*/ 4163 w 10000"/>
              <a:gd name="connsiteY9-1350" fmla="*/ 8996 h 10000"/>
              <a:gd name="connsiteX10-1351" fmla="*/ 4790 w 10000"/>
              <a:gd name="connsiteY10-1352" fmla="*/ 7657 h 10000"/>
              <a:gd name="connsiteX11-1353" fmla="*/ 5418 w 10000"/>
              <a:gd name="connsiteY11-1354" fmla="*/ 6318 h 10000"/>
              <a:gd name="connsiteX12-1355" fmla="*/ 5837 w 10000"/>
              <a:gd name="connsiteY12-1356" fmla="*/ 5314 h 10000"/>
              <a:gd name="connsiteX13-1357" fmla="*/ 6256 w 10000"/>
              <a:gd name="connsiteY13-1358" fmla="*/ 4310 h 10000"/>
              <a:gd name="connsiteX14-1359" fmla="*/ 6677 w 10000"/>
              <a:gd name="connsiteY14-1360" fmla="*/ 3682 h 10000"/>
              <a:gd name="connsiteX15-1361" fmla="*/ 6883 w 10000"/>
              <a:gd name="connsiteY15-1362" fmla="*/ 3013 h 10000"/>
              <a:gd name="connsiteX16-1363" fmla="*/ 6883 w 10000"/>
              <a:gd name="connsiteY16-1364" fmla="*/ 2678 h 10000"/>
              <a:gd name="connsiteX17-1365" fmla="*/ 6883 w 10000"/>
              <a:gd name="connsiteY17-1366" fmla="*/ 2678 h 10000"/>
              <a:gd name="connsiteX18-1367" fmla="*/ 6677 w 10000"/>
              <a:gd name="connsiteY18-1368" fmla="*/ 2343 h 10000"/>
              <a:gd name="connsiteX19-1369" fmla="*/ 6466 w 10000"/>
              <a:gd name="connsiteY19-1370" fmla="*/ 2343 h 10000"/>
              <a:gd name="connsiteX20-1371" fmla="*/ 6256 w 10000"/>
              <a:gd name="connsiteY20-1372" fmla="*/ 2343 h 10000"/>
              <a:gd name="connsiteX21-1373" fmla="*/ 6047 w 10000"/>
              <a:gd name="connsiteY21-1374" fmla="*/ 2678 h 10000"/>
              <a:gd name="connsiteX22-1375" fmla="*/ 5837 w 10000"/>
              <a:gd name="connsiteY22-1376" fmla="*/ 2678 h 10000"/>
              <a:gd name="connsiteX23-1377" fmla="*/ 5418 w 10000"/>
              <a:gd name="connsiteY23-1378" fmla="*/ 2678 h 10000"/>
              <a:gd name="connsiteX24-1379" fmla="*/ 4999 w 10000"/>
              <a:gd name="connsiteY24-1380" fmla="*/ 3013 h 10000"/>
              <a:gd name="connsiteX25-1381" fmla="*/ 4581 w 10000"/>
              <a:gd name="connsiteY25-1382" fmla="*/ 3013 h 10000"/>
              <a:gd name="connsiteX26-1383" fmla="*/ 3952 w 10000"/>
              <a:gd name="connsiteY26-1384" fmla="*/ 3347 h 10000"/>
              <a:gd name="connsiteX27-1385" fmla="*/ 3323 w 10000"/>
              <a:gd name="connsiteY27-1386" fmla="*/ 3682 h 10000"/>
              <a:gd name="connsiteX28-1387" fmla="*/ 2696 w 10000"/>
              <a:gd name="connsiteY28-1388" fmla="*/ 4017 h 10000"/>
              <a:gd name="connsiteX29-1389" fmla="*/ 2068 w 10000"/>
              <a:gd name="connsiteY29-1390" fmla="*/ 4017 h 10000"/>
              <a:gd name="connsiteX30-1391" fmla="*/ 1674 w 10000"/>
              <a:gd name="connsiteY30-1392" fmla="*/ 4310 h 10000"/>
              <a:gd name="connsiteX31-1393" fmla="*/ 1256 w 10000"/>
              <a:gd name="connsiteY31-1394" fmla="*/ 4310 h 10000"/>
              <a:gd name="connsiteX32-1395" fmla="*/ 0 w 10000"/>
              <a:gd name="connsiteY32-1396" fmla="*/ 2678 h 10000"/>
              <a:gd name="connsiteX33-1397" fmla="*/ 1046 w 10000"/>
              <a:gd name="connsiteY33-1398" fmla="*/ 2678 h 10000"/>
              <a:gd name="connsiteX34-1399" fmla="*/ 1674 w 10000"/>
              <a:gd name="connsiteY34-1400" fmla="*/ 2343 h 10000"/>
              <a:gd name="connsiteX35-1401" fmla="*/ 2276 w 10000"/>
              <a:gd name="connsiteY35-1402" fmla="*/ 2343 h 10000"/>
              <a:gd name="connsiteX36-1403" fmla="*/ 3323 w 10000"/>
              <a:gd name="connsiteY36-1404" fmla="*/ 2008 h 10000"/>
              <a:gd name="connsiteX37-1405" fmla="*/ 4371 w 10000"/>
              <a:gd name="connsiteY37-1406" fmla="*/ 1674 h 10000"/>
              <a:gd name="connsiteX38-1407" fmla="*/ 4790 w 10000"/>
              <a:gd name="connsiteY38-1408" fmla="*/ 1674 h 10000"/>
              <a:gd name="connsiteX39-1409" fmla="*/ 5210 w 10000"/>
              <a:gd name="connsiteY39-1410" fmla="*/ 1339 h 10000"/>
              <a:gd name="connsiteX40-1411" fmla="*/ 5628 w 10000"/>
              <a:gd name="connsiteY40-1412" fmla="*/ 1339 h 10000"/>
              <a:gd name="connsiteX41-1413" fmla="*/ 6047 w 10000"/>
              <a:gd name="connsiteY41-1414" fmla="*/ 1004 h 10000"/>
              <a:gd name="connsiteX42-1415" fmla="*/ 6256 w 10000"/>
              <a:gd name="connsiteY42-1416" fmla="*/ 1004 h 10000"/>
              <a:gd name="connsiteX43-1417" fmla="*/ 6466 w 10000"/>
              <a:gd name="connsiteY43-1418" fmla="*/ 669 h 10000"/>
              <a:gd name="connsiteX44-1419" fmla="*/ 6677 w 10000"/>
              <a:gd name="connsiteY44-1420" fmla="*/ 669 h 10000"/>
              <a:gd name="connsiteX45-1421" fmla="*/ 6883 w 10000"/>
              <a:gd name="connsiteY45-1422" fmla="*/ 669 h 10000"/>
              <a:gd name="connsiteX46-1423" fmla="*/ 7069 w 10000"/>
              <a:gd name="connsiteY46-1424" fmla="*/ 335 h 10000"/>
              <a:gd name="connsiteX47-1425" fmla="*/ 7486 w 10000"/>
              <a:gd name="connsiteY47-1426" fmla="*/ 0 h 10000"/>
              <a:gd name="connsiteX48-1427" fmla="*/ 7696 w 10000"/>
              <a:gd name="connsiteY48-1428" fmla="*/ 335 h 10000"/>
              <a:gd name="connsiteX49-1429" fmla="*/ 7905 w 10000"/>
              <a:gd name="connsiteY49-1430" fmla="*/ 335 h 10000"/>
              <a:gd name="connsiteX50-1431" fmla="*/ 8324 w 10000"/>
              <a:gd name="connsiteY50-1432" fmla="*/ 669 h 10000"/>
              <a:gd name="connsiteX51-1433" fmla="*/ 8744 w 10000"/>
              <a:gd name="connsiteY51-1434" fmla="*/ 1004 h 10000"/>
              <a:gd name="connsiteX52-1435" fmla="*/ 9371 w 10000"/>
              <a:gd name="connsiteY52-1436" fmla="*/ 1674 h 10000"/>
              <a:gd name="connsiteX53-1437" fmla="*/ 9582 w 10000"/>
              <a:gd name="connsiteY53-1438" fmla="*/ 2008 h 10000"/>
              <a:gd name="connsiteX54-1439" fmla="*/ 9789 w 10000"/>
              <a:gd name="connsiteY54-1440" fmla="*/ 2343 h 10000"/>
              <a:gd name="connsiteX55-1441" fmla="*/ 10000 w 10000"/>
              <a:gd name="connsiteY55-1442" fmla="*/ 2343 h 10000"/>
              <a:gd name="connsiteX56-1443" fmla="*/ 9789 w 10000"/>
              <a:gd name="connsiteY56-1444" fmla="*/ 2678 h 10000"/>
              <a:gd name="connsiteX57-1445" fmla="*/ 9789 w 10000"/>
              <a:gd name="connsiteY57-1446" fmla="*/ 3013 h 10000"/>
              <a:gd name="connsiteX58-1447" fmla="*/ 9371 w 10000"/>
              <a:gd name="connsiteY58-1448" fmla="*/ 3013 h 10000"/>
              <a:gd name="connsiteX59-1449" fmla="*/ 9162 w 10000"/>
              <a:gd name="connsiteY59-1450" fmla="*/ 3347 h 10000"/>
              <a:gd name="connsiteX60-1451" fmla="*/ 9162 w 10000"/>
              <a:gd name="connsiteY60-1452" fmla="*/ 3347 h 10000"/>
              <a:gd name="connsiteX0-1453" fmla="*/ 8116 w 8954"/>
              <a:gd name="connsiteY0-1454" fmla="*/ 3347 h 10000"/>
              <a:gd name="connsiteX1-1455" fmla="*/ 7907 w 8954"/>
              <a:gd name="connsiteY1-1456" fmla="*/ 3682 h 10000"/>
              <a:gd name="connsiteX2-1457" fmla="*/ 7488 w 8954"/>
              <a:gd name="connsiteY2-1458" fmla="*/ 4017 h 10000"/>
              <a:gd name="connsiteX3-1459" fmla="*/ 7070 w 8954"/>
              <a:gd name="connsiteY3-1460" fmla="*/ 4310 h 10000"/>
              <a:gd name="connsiteX4-1461" fmla="*/ 6440 w 8954"/>
              <a:gd name="connsiteY4-1462" fmla="*/ 5314 h 10000"/>
              <a:gd name="connsiteX5-1463" fmla="*/ 5837 w 8954"/>
              <a:gd name="connsiteY5-1464" fmla="*/ 5983 h 10000"/>
              <a:gd name="connsiteX6-1465" fmla="*/ 5210 w 8954"/>
              <a:gd name="connsiteY6-1466" fmla="*/ 6987 h 10000"/>
              <a:gd name="connsiteX7-1467" fmla="*/ 4372 w 8954"/>
              <a:gd name="connsiteY7-1468" fmla="*/ 8326 h 10000"/>
              <a:gd name="connsiteX8-1469" fmla="*/ 3535 w 8954"/>
              <a:gd name="connsiteY8-1470" fmla="*/ 10000 h 10000"/>
              <a:gd name="connsiteX9-1471" fmla="*/ 3117 w 8954"/>
              <a:gd name="connsiteY9-1472" fmla="*/ 8996 h 10000"/>
              <a:gd name="connsiteX10-1473" fmla="*/ 3744 w 8954"/>
              <a:gd name="connsiteY10-1474" fmla="*/ 7657 h 10000"/>
              <a:gd name="connsiteX11-1475" fmla="*/ 4372 w 8954"/>
              <a:gd name="connsiteY11-1476" fmla="*/ 6318 h 10000"/>
              <a:gd name="connsiteX12-1477" fmla="*/ 4791 w 8954"/>
              <a:gd name="connsiteY12-1478" fmla="*/ 5314 h 10000"/>
              <a:gd name="connsiteX13-1479" fmla="*/ 5210 w 8954"/>
              <a:gd name="connsiteY13-1480" fmla="*/ 4310 h 10000"/>
              <a:gd name="connsiteX14-1481" fmla="*/ 5631 w 8954"/>
              <a:gd name="connsiteY14-1482" fmla="*/ 3682 h 10000"/>
              <a:gd name="connsiteX15-1483" fmla="*/ 5837 w 8954"/>
              <a:gd name="connsiteY15-1484" fmla="*/ 3013 h 10000"/>
              <a:gd name="connsiteX16-1485" fmla="*/ 5837 w 8954"/>
              <a:gd name="connsiteY16-1486" fmla="*/ 2678 h 10000"/>
              <a:gd name="connsiteX17-1487" fmla="*/ 5837 w 8954"/>
              <a:gd name="connsiteY17-1488" fmla="*/ 2678 h 10000"/>
              <a:gd name="connsiteX18-1489" fmla="*/ 5631 w 8954"/>
              <a:gd name="connsiteY18-1490" fmla="*/ 2343 h 10000"/>
              <a:gd name="connsiteX19-1491" fmla="*/ 5420 w 8954"/>
              <a:gd name="connsiteY19-1492" fmla="*/ 2343 h 10000"/>
              <a:gd name="connsiteX20-1493" fmla="*/ 5210 w 8954"/>
              <a:gd name="connsiteY20-1494" fmla="*/ 2343 h 10000"/>
              <a:gd name="connsiteX21-1495" fmla="*/ 5001 w 8954"/>
              <a:gd name="connsiteY21-1496" fmla="*/ 2678 h 10000"/>
              <a:gd name="connsiteX22-1497" fmla="*/ 4791 w 8954"/>
              <a:gd name="connsiteY22-1498" fmla="*/ 2678 h 10000"/>
              <a:gd name="connsiteX23-1499" fmla="*/ 4372 w 8954"/>
              <a:gd name="connsiteY23-1500" fmla="*/ 2678 h 10000"/>
              <a:gd name="connsiteX24-1501" fmla="*/ 3953 w 8954"/>
              <a:gd name="connsiteY24-1502" fmla="*/ 3013 h 10000"/>
              <a:gd name="connsiteX25-1503" fmla="*/ 3535 w 8954"/>
              <a:gd name="connsiteY25-1504" fmla="*/ 3013 h 10000"/>
              <a:gd name="connsiteX26-1505" fmla="*/ 2906 w 8954"/>
              <a:gd name="connsiteY26-1506" fmla="*/ 3347 h 10000"/>
              <a:gd name="connsiteX27-1507" fmla="*/ 2277 w 8954"/>
              <a:gd name="connsiteY27-1508" fmla="*/ 3682 h 10000"/>
              <a:gd name="connsiteX28-1509" fmla="*/ 1650 w 8954"/>
              <a:gd name="connsiteY28-1510" fmla="*/ 4017 h 10000"/>
              <a:gd name="connsiteX29-1511" fmla="*/ 1022 w 8954"/>
              <a:gd name="connsiteY29-1512" fmla="*/ 4017 h 10000"/>
              <a:gd name="connsiteX30-1513" fmla="*/ 628 w 8954"/>
              <a:gd name="connsiteY30-1514" fmla="*/ 4310 h 10000"/>
              <a:gd name="connsiteX31-1515" fmla="*/ 210 w 8954"/>
              <a:gd name="connsiteY31-1516" fmla="*/ 4310 h 10000"/>
              <a:gd name="connsiteX32-1517" fmla="*/ 0 w 8954"/>
              <a:gd name="connsiteY32-1518" fmla="*/ 2678 h 10000"/>
              <a:gd name="connsiteX33-1519" fmla="*/ 628 w 8954"/>
              <a:gd name="connsiteY33-1520" fmla="*/ 2343 h 10000"/>
              <a:gd name="connsiteX34-1521" fmla="*/ 1230 w 8954"/>
              <a:gd name="connsiteY34-1522" fmla="*/ 2343 h 10000"/>
              <a:gd name="connsiteX35-1523" fmla="*/ 2277 w 8954"/>
              <a:gd name="connsiteY35-1524" fmla="*/ 2008 h 10000"/>
              <a:gd name="connsiteX36-1525" fmla="*/ 3325 w 8954"/>
              <a:gd name="connsiteY36-1526" fmla="*/ 1674 h 10000"/>
              <a:gd name="connsiteX37-1527" fmla="*/ 3744 w 8954"/>
              <a:gd name="connsiteY37-1528" fmla="*/ 1674 h 10000"/>
              <a:gd name="connsiteX38-1529" fmla="*/ 4164 w 8954"/>
              <a:gd name="connsiteY38-1530" fmla="*/ 1339 h 10000"/>
              <a:gd name="connsiteX39-1531" fmla="*/ 4582 w 8954"/>
              <a:gd name="connsiteY39-1532" fmla="*/ 1339 h 10000"/>
              <a:gd name="connsiteX40-1533" fmla="*/ 5001 w 8954"/>
              <a:gd name="connsiteY40-1534" fmla="*/ 1004 h 10000"/>
              <a:gd name="connsiteX41-1535" fmla="*/ 5210 w 8954"/>
              <a:gd name="connsiteY41-1536" fmla="*/ 1004 h 10000"/>
              <a:gd name="connsiteX42-1537" fmla="*/ 5420 w 8954"/>
              <a:gd name="connsiteY42-1538" fmla="*/ 669 h 10000"/>
              <a:gd name="connsiteX43-1539" fmla="*/ 5631 w 8954"/>
              <a:gd name="connsiteY43-1540" fmla="*/ 669 h 10000"/>
              <a:gd name="connsiteX44-1541" fmla="*/ 5837 w 8954"/>
              <a:gd name="connsiteY44-1542" fmla="*/ 669 h 10000"/>
              <a:gd name="connsiteX45-1543" fmla="*/ 6023 w 8954"/>
              <a:gd name="connsiteY45-1544" fmla="*/ 335 h 10000"/>
              <a:gd name="connsiteX46-1545" fmla="*/ 6440 w 8954"/>
              <a:gd name="connsiteY46-1546" fmla="*/ 0 h 10000"/>
              <a:gd name="connsiteX47-1547" fmla="*/ 6650 w 8954"/>
              <a:gd name="connsiteY47-1548" fmla="*/ 335 h 10000"/>
              <a:gd name="connsiteX48-1549" fmla="*/ 6859 w 8954"/>
              <a:gd name="connsiteY48-1550" fmla="*/ 335 h 10000"/>
              <a:gd name="connsiteX49-1551" fmla="*/ 7278 w 8954"/>
              <a:gd name="connsiteY49-1552" fmla="*/ 669 h 10000"/>
              <a:gd name="connsiteX50-1553" fmla="*/ 7698 w 8954"/>
              <a:gd name="connsiteY50-1554" fmla="*/ 1004 h 10000"/>
              <a:gd name="connsiteX51-1555" fmla="*/ 8325 w 8954"/>
              <a:gd name="connsiteY51-1556" fmla="*/ 1674 h 10000"/>
              <a:gd name="connsiteX52-1557" fmla="*/ 8536 w 8954"/>
              <a:gd name="connsiteY52-1558" fmla="*/ 2008 h 10000"/>
              <a:gd name="connsiteX53-1559" fmla="*/ 8743 w 8954"/>
              <a:gd name="connsiteY53-1560" fmla="*/ 2343 h 10000"/>
              <a:gd name="connsiteX54-1561" fmla="*/ 8954 w 8954"/>
              <a:gd name="connsiteY54-1562" fmla="*/ 2343 h 10000"/>
              <a:gd name="connsiteX55-1563" fmla="*/ 8743 w 8954"/>
              <a:gd name="connsiteY55-1564" fmla="*/ 2678 h 10000"/>
              <a:gd name="connsiteX56-1565" fmla="*/ 8743 w 8954"/>
              <a:gd name="connsiteY56-1566" fmla="*/ 3013 h 10000"/>
              <a:gd name="connsiteX57-1567" fmla="*/ 8325 w 8954"/>
              <a:gd name="connsiteY57-1568" fmla="*/ 3013 h 10000"/>
              <a:gd name="connsiteX58-1569" fmla="*/ 8116 w 8954"/>
              <a:gd name="connsiteY58-1570" fmla="*/ 3347 h 10000"/>
              <a:gd name="connsiteX59-1571" fmla="*/ 8116 w 8954"/>
              <a:gd name="connsiteY59-1572" fmla="*/ 3347 h 10000"/>
              <a:gd name="connsiteX0-1573" fmla="*/ 8829 w 9765"/>
              <a:gd name="connsiteY0-1574" fmla="*/ 3347 h 10000"/>
              <a:gd name="connsiteX1-1575" fmla="*/ 8596 w 9765"/>
              <a:gd name="connsiteY1-1576" fmla="*/ 3682 h 10000"/>
              <a:gd name="connsiteX2-1577" fmla="*/ 8128 w 9765"/>
              <a:gd name="connsiteY2-1578" fmla="*/ 4017 h 10000"/>
              <a:gd name="connsiteX3-1579" fmla="*/ 7661 w 9765"/>
              <a:gd name="connsiteY3-1580" fmla="*/ 4310 h 10000"/>
              <a:gd name="connsiteX4-1581" fmla="*/ 6957 w 9765"/>
              <a:gd name="connsiteY4-1582" fmla="*/ 5314 h 10000"/>
              <a:gd name="connsiteX5-1583" fmla="*/ 6284 w 9765"/>
              <a:gd name="connsiteY5-1584" fmla="*/ 5983 h 10000"/>
              <a:gd name="connsiteX6-1585" fmla="*/ 5584 w 9765"/>
              <a:gd name="connsiteY6-1586" fmla="*/ 6987 h 10000"/>
              <a:gd name="connsiteX7-1587" fmla="*/ 4648 w 9765"/>
              <a:gd name="connsiteY7-1588" fmla="*/ 8326 h 10000"/>
              <a:gd name="connsiteX8-1589" fmla="*/ 3713 w 9765"/>
              <a:gd name="connsiteY8-1590" fmla="*/ 10000 h 10000"/>
              <a:gd name="connsiteX9-1591" fmla="*/ 3246 w 9765"/>
              <a:gd name="connsiteY9-1592" fmla="*/ 8996 h 10000"/>
              <a:gd name="connsiteX10-1593" fmla="*/ 3946 w 9765"/>
              <a:gd name="connsiteY10-1594" fmla="*/ 7657 h 10000"/>
              <a:gd name="connsiteX11-1595" fmla="*/ 4648 w 9765"/>
              <a:gd name="connsiteY11-1596" fmla="*/ 6318 h 10000"/>
              <a:gd name="connsiteX12-1597" fmla="*/ 5116 w 9765"/>
              <a:gd name="connsiteY12-1598" fmla="*/ 5314 h 10000"/>
              <a:gd name="connsiteX13-1599" fmla="*/ 5584 w 9765"/>
              <a:gd name="connsiteY13-1600" fmla="*/ 4310 h 10000"/>
              <a:gd name="connsiteX14-1601" fmla="*/ 6054 w 9765"/>
              <a:gd name="connsiteY14-1602" fmla="*/ 3682 h 10000"/>
              <a:gd name="connsiteX15-1603" fmla="*/ 6284 w 9765"/>
              <a:gd name="connsiteY15-1604" fmla="*/ 3013 h 10000"/>
              <a:gd name="connsiteX16-1605" fmla="*/ 6284 w 9765"/>
              <a:gd name="connsiteY16-1606" fmla="*/ 2678 h 10000"/>
              <a:gd name="connsiteX17-1607" fmla="*/ 6284 w 9765"/>
              <a:gd name="connsiteY17-1608" fmla="*/ 2678 h 10000"/>
              <a:gd name="connsiteX18-1609" fmla="*/ 6054 w 9765"/>
              <a:gd name="connsiteY18-1610" fmla="*/ 2343 h 10000"/>
              <a:gd name="connsiteX19-1611" fmla="*/ 5818 w 9765"/>
              <a:gd name="connsiteY19-1612" fmla="*/ 2343 h 10000"/>
              <a:gd name="connsiteX20-1613" fmla="*/ 5584 w 9765"/>
              <a:gd name="connsiteY20-1614" fmla="*/ 2343 h 10000"/>
              <a:gd name="connsiteX21-1615" fmla="*/ 5350 w 9765"/>
              <a:gd name="connsiteY21-1616" fmla="*/ 2678 h 10000"/>
              <a:gd name="connsiteX22-1617" fmla="*/ 5116 w 9765"/>
              <a:gd name="connsiteY22-1618" fmla="*/ 2678 h 10000"/>
              <a:gd name="connsiteX23-1619" fmla="*/ 4648 w 9765"/>
              <a:gd name="connsiteY23-1620" fmla="*/ 2678 h 10000"/>
              <a:gd name="connsiteX24-1621" fmla="*/ 4180 w 9765"/>
              <a:gd name="connsiteY24-1622" fmla="*/ 3013 h 10000"/>
              <a:gd name="connsiteX25-1623" fmla="*/ 3713 w 9765"/>
              <a:gd name="connsiteY25-1624" fmla="*/ 3013 h 10000"/>
              <a:gd name="connsiteX26-1625" fmla="*/ 3010 w 9765"/>
              <a:gd name="connsiteY26-1626" fmla="*/ 3347 h 10000"/>
              <a:gd name="connsiteX27-1627" fmla="*/ 2308 w 9765"/>
              <a:gd name="connsiteY27-1628" fmla="*/ 3682 h 10000"/>
              <a:gd name="connsiteX28-1629" fmla="*/ 1608 w 9765"/>
              <a:gd name="connsiteY28-1630" fmla="*/ 4017 h 10000"/>
              <a:gd name="connsiteX29-1631" fmla="*/ 906 w 9765"/>
              <a:gd name="connsiteY29-1632" fmla="*/ 4017 h 10000"/>
              <a:gd name="connsiteX30-1633" fmla="*/ 466 w 9765"/>
              <a:gd name="connsiteY30-1634" fmla="*/ 4310 h 10000"/>
              <a:gd name="connsiteX31-1635" fmla="*/ 0 w 9765"/>
              <a:gd name="connsiteY31-1636" fmla="*/ 4310 h 10000"/>
              <a:gd name="connsiteX32-1637" fmla="*/ 466 w 9765"/>
              <a:gd name="connsiteY32-1638" fmla="*/ 2343 h 10000"/>
              <a:gd name="connsiteX33-1639" fmla="*/ 1139 w 9765"/>
              <a:gd name="connsiteY33-1640" fmla="*/ 2343 h 10000"/>
              <a:gd name="connsiteX34-1641" fmla="*/ 2308 w 9765"/>
              <a:gd name="connsiteY34-1642" fmla="*/ 2008 h 10000"/>
              <a:gd name="connsiteX35-1643" fmla="*/ 3478 w 9765"/>
              <a:gd name="connsiteY35-1644" fmla="*/ 1674 h 10000"/>
              <a:gd name="connsiteX36-1645" fmla="*/ 3946 w 9765"/>
              <a:gd name="connsiteY36-1646" fmla="*/ 1674 h 10000"/>
              <a:gd name="connsiteX37-1647" fmla="*/ 4415 w 9765"/>
              <a:gd name="connsiteY37-1648" fmla="*/ 1339 h 10000"/>
              <a:gd name="connsiteX38-1649" fmla="*/ 4882 w 9765"/>
              <a:gd name="connsiteY38-1650" fmla="*/ 1339 h 10000"/>
              <a:gd name="connsiteX39-1651" fmla="*/ 5350 w 9765"/>
              <a:gd name="connsiteY39-1652" fmla="*/ 1004 h 10000"/>
              <a:gd name="connsiteX40-1653" fmla="*/ 5584 w 9765"/>
              <a:gd name="connsiteY40-1654" fmla="*/ 1004 h 10000"/>
              <a:gd name="connsiteX41-1655" fmla="*/ 5818 w 9765"/>
              <a:gd name="connsiteY41-1656" fmla="*/ 669 h 10000"/>
              <a:gd name="connsiteX42-1657" fmla="*/ 6054 w 9765"/>
              <a:gd name="connsiteY42-1658" fmla="*/ 669 h 10000"/>
              <a:gd name="connsiteX43-1659" fmla="*/ 6284 w 9765"/>
              <a:gd name="connsiteY43-1660" fmla="*/ 669 h 10000"/>
              <a:gd name="connsiteX44-1661" fmla="*/ 6492 w 9765"/>
              <a:gd name="connsiteY44-1662" fmla="*/ 335 h 10000"/>
              <a:gd name="connsiteX45-1663" fmla="*/ 6957 w 9765"/>
              <a:gd name="connsiteY45-1664" fmla="*/ 0 h 10000"/>
              <a:gd name="connsiteX46-1665" fmla="*/ 7192 w 9765"/>
              <a:gd name="connsiteY46-1666" fmla="*/ 335 h 10000"/>
              <a:gd name="connsiteX47-1667" fmla="*/ 7425 w 9765"/>
              <a:gd name="connsiteY47-1668" fmla="*/ 335 h 10000"/>
              <a:gd name="connsiteX48-1669" fmla="*/ 7893 w 9765"/>
              <a:gd name="connsiteY48-1670" fmla="*/ 669 h 10000"/>
              <a:gd name="connsiteX49-1671" fmla="*/ 8362 w 9765"/>
              <a:gd name="connsiteY49-1672" fmla="*/ 1004 h 10000"/>
              <a:gd name="connsiteX50-1673" fmla="*/ 9063 w 9765"/>
              <a:gd name="connsiteY50-1674" fmla="*/ 1674 h 10000"/>
              <a:gd name="connsiteX51-1675" fmla="*/ 9298 w 9765"/>
              <a:gd name="connsiteY51-1676" fmla="*/ 2008 h 10000"/>
              <a:gd name="connsiteX52-1677" fmla="*/ 9529 w 9765"/>
              <a:gd name="connsiteY52-1678" fmla="*/ 2343 h 10000"/>
              <a:gd name="connsiteX53-1679" fmla="*/ 9765 w 9765"/>
              <a:gd name="connsiteY53-1680" fmla="*/ 2343 h 10000"/>
              <a:gd name="connsiteX54-1681" fmla="*/ 9529 w 9765"/>
              <a:gd name="connsiteY54-1682" fmla="*/ 2678 h 10000"/>
              <a:gd name="connsiteX55-1683" fmla="*/ 9529 w 9765"/>
              <a:gd name="connsiteY55-1684" fmla="*/ 3013 h 10000"/>
              <a:gd name="connsiteX56-1685" fmla="*/ 9063 w 9765"/>
              <a:gd name="connsiteY56-1686" fmla="*/ 3013 h 10000"/>
              <a:gd name="connsiteX57-1687" fmla="*/ 8829 w 9765"/>
              <a:gd name="connsiteY57-1688" fmla="*/ 3347 h 10000"/>
              <a:gd name="connsiteX58-1689" fmla="*/ 8829 w 9765"/>
              <a:gd name="connsiteY58-1690" fmla="*/ 3347 h 10000"/>
              <a:gd name="connsiteX0-1691" fmla="*/ 9041 w 10000"/>
              <a:gd name="connsiteY0-1692" fmla="*/ 3347 h 10000"/>
              <a:gd name="connsiteX1-1693" fmla="*/ 8803 w 10000"/>
              <a:gd name="connsiteY1-1694" fmla="*/ 3682 h 10000"/>
              <a:gd name="connsiteX2-1695" fmla="*/ 8324 w 10000"/>
              <a:gd name="connsiteY2-1696" fmla="*/ 4017 h 10000"/>
              <a:gd name="connsiteX3-1697" fmla="*/ 7845 w 10000"/>
              <a:gd name="connsiteY3-1698" fmla="*/ 4310 h 10000"/>
              <a:gd name="connsiteX4-1699" fmla="*/ 7124 w 10000"/>
              <a:gd name="connsiteY4-1700" fmla="*/ 5314 h 10000"/>
              <a:gd name="connsiteX5-1701" fmla="*/ 6435 w 10000"/>
              <a:gd name="connsiteY5-1702" fmla="*/ 5983 h 10000"/>
              <a:gd name="connsiteX6-1703" fmla="*/ 5718 w 10000"/>
              <a:gd name="connsiteY6-1704" fmla="*/ 6987 h 10000"/>
              <a:gd name="connsiteX7-1705" fmla="*/ 4760 w 10000"/>
              <a:gd name="connsiteY7-1706" fmla="*/ 8326 h 10000"/>
              <a:gd name="connsiteX8-1707" fmla="*/ 3802 w 10000"/>
              <a:gd name="connsiteY8-1708" fmla="*/ 10000 h 10000"/>
              <a:gd name="connsiteX9-1709" fmla="*/ 3324 w 10000"/>
              <a:gd name="connsiteY9-1710" fmla="*/ 8996 h 10000"/>
              <a:gd name="connsiteX10-1711" fmla="*/ 4041 w 10000"/>
              <a:gd name="connsiteY10-1712" fmla="*/ 7657 h 10000"/>
              <a:gd name="connsiteX11-1713" fmla="*/ 4760 w 10000"/>
              <a:gd name="connsiteY11-1714" fmla="*/ 6318 h 10000"/>
              <a:gd name="connsiteX12-1715" fmla="*/ 5239 w 10000"/>
              <a:gd name="connsiteY12-1716" fmla="*/ 5314 h 10000"/>
              <a:gd name="connsiteX13-1717" fmla="*/ 5718 w 10000"/>
              <a:gd name="connsiteY13-1718" fmla="*/ 4310 h 10000"/>
              <a:gd name="connsiteX14-1719" fmla="*/ 6200 w 10000"/>
              <a:gd name="connsiteY14-1720" fmla="*/ 3682 h 10000"/>
              <a:gd name="connsiteX15-1721" fmla="*/ 6435 w 10000"/>
              <a:gd name="connsiteY15-1722" fmla="*/ 3013 h 10000"/>
              <a:gd name="connsiteX16-1723" fmla="*/ 6435 w 10000"/>
              <a:gd name="connsiteY16-1724" fmla="*/ 2678 h 10000"/>
              <a:gd name="connsiteX17-1725" fmla="*/ 6435 w 10000"/>
              <a:gd name="connsiteY17-1726" fmla="*/ 2678 h 10000"/>
              <a:gd name="connsiteX18-1727" fmla="*/ 6200 w 10000"/>
              <a:gd name="connsiteY18-1728" fmla="*/ 2343 h 10000"/>
              <a:gd name="connsiteX19-1729" fmla="*/ 5958 w 10000"/>
              <a:gd name="connsiteY19-1730" fmla="*/ 2343 h 10000"/>
              <a:gd name="connsiteX20-1731" fmla="*/ 5718 w 10000"/>
              <a:gd name="connsiteY20-1732" fmla="*/ 2343 h 10000"/>
              <a:gd name="connsiteX21-1733" fmla="*/ 5479 w 10000"/>
              <a:gd name="connsiteY21-1734" fmla="*/ 2678 h 10000"/>
              <a:gd name="connsiteX22-1735" fmla="*/ 5239 w 10000"/>
              <a:gd name="connsiteY22-1736" fmla="*/ 2678 h 10000"/>
              <a:gd name="connsiteX23-1737" fmla="*/ 4760 w 10000"/>
              <a:gd name="connsiteY23-1738" fmla="*/ 2678 h 10000"/>
              <a:gd name="connsiteX24-1739" fmla="*/ 4281 w 10000"/>
              <a:gd name="connsiteY24-1740" fmla="*/ 3013 h 10000"/>
              <a:gd name="connsiteX25-1741" fmla="*/ 3802 w 10000"/>
              <a:gd name="connsiteY25-1742" fmla="*/ 3013 h 10000"/>
              <a:gd name="connsiteX26-1743" fmla="*/ 3082 w 10000"/>
              <a:gd name="connsiteY26-1744" fmla="*/ 3347 h 10000"/>
              <a:gd name="connsiteX27-1745" fmla="*/ 2364 w 10000"/>
              <a:gd name="connsiteY27-1746" fmla="*/ 3682 h 10000"/>
              <a:gd name="connsiteX28-1747" fmla="*/ 1647 w 10000"/>
              <a:gd name="connsiteY28-1748" fmla="*/ 4017 h 10000"/>
              <a:gd name="connsiteX29-1749" fmla="*/ 928 w 10000"/>
              <a:gd name="connsiteY29-1750" fmla="*/ 4017 h 10000"/>
              <a:gd name="connsiteX30-1751" fmla="*/ 477 w 10000"/>
              <a:gd name="connsiteY30-1752" fmla="*/ 4310 h 10000"/>
              <a:gd name="connsiteX31-1753" fmla="*/ 0 w 10000"/>
              <a:gd name="connsiteY31-1754" fmla="*/ 4310 h 10000"/>
              <a:gd name="connsiteX32-1755" fmla="*/ 477 w 10000"/>
              <a:gd name="connsiteY32-1756" fmla="*/ 2343 h 10000"/>
              <a:gd name="connsiteX33-1757" fmla="*/ 2364 w 10000"/>
              <a:gd name="connsiteY33-1758" fmla="*/ 2008 h 10000"/>
              <a:gd name="connsiteX34-1759" fmla="*/ 3562 w 10000"/>
              <a:gd name="connsiteY34-1760" fmla="*/ 1674 h 10000"/>
              <a:gd name="connsiteX35-1761" fmla="*/ 4041 w 10000"/>
              <a:gd name="connsiteY35-1762" fmla="*/ 1674 h 10000"/>
              <a:gd name="connsiteX36-1763" fmla="*/ 4521 w 10000"/>
              <a:gd name="connsiteY36-1764" fmla="*/ 1339 h 10000"/>
              <a:gd name="connsiteX37-1765" fmla="*/ 4999 w 10000"/>
              <a:gd name="connsiteY37-1766" fmla="*/ 1339 h 10000"/>
              <a:gd name="connsiteX38-1767" fmla="*/ 5479 w 10000"/>
              <a:gd name="connsiteY38-1768" fmla="*/ 1004 h 10000"/>
              <a:gd name="connsiteX39-1769" fmla="*/ 5718 w 10000"/>
              <a:gd name="connsiteY39-1770" fmla="*/ 1004 h 10000"/>
              <a:gd name="connsiteX40-1771" fmla="*/ 5958 w 10000"/>
              <a:gd name="connsiteY40-1772" fmla="*/ 669 h 10000"/>
              <a:gd name="connsiteX41-1773" fmla="*/ 6200 w 10000"/>
              <a:gd name="connsiteY41-1774" fmla="*/ 669 h 10000"/>
              <a:gd name="connsiteX42-1775" fmla="*/ 6435 w 10000"/>
              <a:gd name="connsiteY42-1776" fmla="*/ 669 h 10000"/>
              <a:gd name="connsiteX43-1777" fmla="*/ 6648 w 10000"/>
              <a:gd name="connsiteY43-1778" fmla="*/ 335 h 10000"/>
              <a:gd name="connsiteX44-1779" fmla="*/ 7124 w 10000"/>
              <a:gd name="connsiteY44-1780" fmla="*/ 0 h 10000"/>
              <a:gd name="connsiteX45-1781" fmla="*/ 7365 w 10000"/>
              <a:gd name="connsiteY45-1782" fmla="*/ 335 h 10000"/>
              <a:gd name="connsiteX46-1783" fmla="*/ 7604 w 10000"/>
              <a:gd name="connsiteY46-1784" fmla="*/ 335 h 10000"/>
              <a:gd name="connsiteX47-1785" fmla="*/ 8083 w 10000"/>
              <a:gd name="connsiteY47-1786" fmla="*/ 669 h 10000"/>
              <a:gd name="connsiteX48-1787" fmla="*/ 8563 w 10000"/>
              <a:gd name="connsiteY48-1788" fmla="*/ 1004 h 10000"/>
              <a:gd name="connsiteX49-1789" fmla="*/ 9281 w 10000"/>
              <a:gd name="connsiteY49-1790" fmla="*/ 1674 h 10000"/>
              <a:gd name="connsiteX50-1791" fmla="*/ 9522 w 10000"/>
              <a:gd name="connsiteY50-1792" fmla="*/ 2008 h 10000"/>
              <a:gd name="connsiteX51-1793" fmla="*/ 9758 w 10000"/>
              <a:gd name="connsiteY51-1794" fmla="*/ 2343 h 10000"/>
              <a:gd name="connsiteX52-1795" fmla="*/ 10000 w 10000"/>
              <a:gd name="connsiteY52-1796" fmla="*/ 2343 h 10000"/>
              <a:gd name="connsiteX53-1797" fmla="*/ 9758 w 10000"/>
              <a:gd name="connsiteY53-1798" fmla="*/ 2678 h 10000"/>
              <a:gd name="connsiteX54-1799" fmla="*/ 9758 w 10000"/>
              <a:gd name="connsiteY54-1800" fmla="*/ 3013 h 10000"/>
              <a:gd name="connsiteX55-1801" fmla="*/ 9281 w 10000"/>
              <a:gd name="connsiteY55-1802" fmla="*/ 3013 h 10000"/>
              <a:gd name="connsiteX56-1803" fmla="*/ 9041 w 10000"/>
              <a:gd name="connsiteY56-1804" fmla="*/ 3347 h 10000"/>
              <a:gd name="connsiteX57-1805" fmla="*/ 9041 w 10000"/>
              <a:gd name="connsiteY57-1806" fmla="*/ 3347 h 10000"/>
              <a:gd name="connsiteX0-1807" fmla="*/ 9041 w 10000"/>
              <a:gd name="connsiteY0-1808" fmla="*/ 3347 h 10000"/>
              <a:gd name="connsiteX1-1809" fmla="*/ 8803 w 10000"/>
              <a:gd name="connsiteY1-1810" fmla="*/ 3682 h 10000"/>
              <a:gd name="connsiteX2-1811" fmla="*/ 8324 w 10000"/>
              <a:gd name="connsiteY2-1812" fmla="*/ 4017 h 10000"/>
              <a:gd name="connsiteX3-1813" fmla="*/ 7845 w 10000"/>
              <a:gd name="connsiteY3-1814" fmla="*/ 4310 h 10000"/>
              <a:gd name="connsiteX4-1815" fmla="*/ 7124 w 10000"/>
              <a:gd name="connsiteY4-1816" fmla="*/ 5314 h 10000"/>
              <a:gd name="connsiteX5-1817" fmla="*/ 6435 w 10000"/>
              <a:gd name="connsiteY5-1818" fmla="*/ 5983 h 10000"/>
              <a:gd name="connsiteX6-1819" fmla="*/ 5718 w 10000"/>
              <a:gd name="connsiteY6-1820" fmla="*/ 6987 h 10000"/>
              <a:gd name="connsiteX7-1821" fmla="*/ 4760 w 10000"/>
              <a:gd name="connsiteY7-1822" fmla="*/ 8326 h 10000"/>
              <a:gd name="connsiteX8-1823" fmla="*/ 3802 w 10000"/>
              <a:gd name="connsiteY8-1824" fmla="*/ 10000 h 10000"/>
              <a:gd name="connsiteX9-1825" fmla="*/ 3324 w 10000"/>
              <a:gd name="connsiteY9-1826" fmla="*/ 8996 h 10000"/>
              <a:gd name="connsiteX10-1827" fmla="*/ 4041 w 10000"/>
              <a:gd name="connsiteY10-1828" fmla="*/ 7657 h 10000"/>
              <a:gd name="connsiteX11-1829" fmla="*/ 4760 w 10000"/>
              <a:gd name="connsiteY11-1830" fmla="*/ 6318 h 10000"/>
              <a:gd name="connsiteX12-1831" fmla="*/ 5239 w 10000"/>
              <a:gd name="connsiteY12-1832" fmla="*/ 5314 h 10000"/>
              <a:gd name="connsiteX13-1833" fmla="*/ 5718 w 10000"/>
              <a:gd name="connsiteY13-1834" fmla="*/ 4310 h 10000"/>
              <a:gd name="connsiteX14-1835" fmla="*/ 6200 w 10000"/>
              <a:gd name="connsiteY14-1836" fmla="*/ 3682 h 10000"/>
              <a:gd name="connsiteX15-1837" fmla="*/ 6435 w 10000"/>
              <a:gd name="connsiteY15-1838" fmla="*/ 3013 h 10000"/>
              <a:gd name="connsiteX16-1839" fmla="*/ 6435 w 10000"/>
              <a:gd name="connsiteY16-1840" fmla="*/ 2678 h 10000"/>
              <a:gd name="connsiteX17-1841" fmla="*/ 6435 w 10000"/>
              <a:gd name="connsiteY17-1842" fmla="*/ 2678 h 10000"/>
              <a:gd name="connsiteX18-1843" fmla="*/ 6200 w 10000"/>
              <a:gd name="connsiteY18-1844" fmla="*/ 2343 h 10000"/>
              <a:gd name="connsiteX19-1845" fmla="*/ 5958 w 10000"/>
              <a:gd name="connsiteY19-1846" fmla="*/ 2343 h 10000"/>
              <a:gd name="connsiteX20-1847" fmla="*/ 5718 w 10000"/>
              <a:gd name="connsiteY20-1848" fmla="*/ 2343 h 10000"/>
              <a:gd name="connsiteX21-1849" fmla="*/ 5479 w 10000"/>
              <a:gd name="connsiteY21-1850" fmla="*/ 2678 h 10000"/>
              <a:gd name="connsiteX22-1851" fmla="*/ 5239 w 10000"/>
              <a:gd name="connsiteY22-1852" fmla="*/ 2678 h 10000"/>
              <a:gd name="connsiteX23-1853" fmla="*/ 4760 w 10000"/>
              <a:gd name="connsiteY23-1854" fmla="*/ 2678 h 10000"/>
              <a:gd name="connsiteX24-1855" fmla="*/ 4281 w 10000"/>
              <a:gd name="connsiteY24-1856" fmla="*/ 3013 h 10000"/>
              <a:gd name="connsiteX25-1857" fmla="*/ 3802 w 10000"/>
              <a:gd name="connsiteY25-1858" fmla="*/ 3013 h 10000"/>
              <a:gd name="connsiteX26-1859" fmla="*/ 3082 w 10000"/>
              <a:gd name="connsiteY26-1860" fmla="*/ 3347 h 10000"/>
              <a:gd name="connsiteX27-1861" fmla="*/ 2364 w 10000"/>
              <a:gd name="connsiteY27-1862" fmla="*/ 3682 h 10000"/>
              <a:gd name="connsiteX28-1863" fmla="*/ 1647 w 10000"/>
              <a:gd name="connsiteY28-1864" fmla="*/ 4017 h 10000"/>
              <a:gd name="connsiteX29-1865" fmla="*/ 928 w 10000"/>
              <a:gd name="connsiteY29-1866" fmla="*/ 4017 h 10000"/>
              <a:gd name="connsiteX30-1867" fmla="*/ 477 w 10000"/>
              <a:gd name="connsiteY30-1868" fmla="*/ 4310 h 10000"/>
              <a:gd name="connsiteX31-1869" fmla="*/ 0 w 10000"/>
              <a:gd name="connsiteY31-1870" fmla="*/ 4310 h 10000"/>
              <a:gd name="connsiteX32-1871" fmla="*/ 2364 w 10000"/>
              <a:gd name="connsiteY32-1872" fmla="*/ 2008 h 10000"/>
              <a:gd name="connsiteX33-1873" fmla="*/ 3562 w 10000"/>
              <a:gd name="connsiteY33-1874" fmla="*/ 1674 h 10000"/>
              <a:gd name="connsiteX34-1875" fmla="*/ 4041 w 10000"/>
              <a:gd name="connsiteY34-1876" fmla="*/ 1674 h 10000"/>
              <a:gd name="connsiteX35-1877" fmla="*/ 4521 w 10000"/>
              <a:gd name="connsiteY35-1878" fmla="*/ 1339 h 10000"/>
              <a:gd name="connsiteX36-1879" fmla="*/ 4999 w 10000"/>
              <a:gd name="connsiteY36-1880" fmla="*/ 1339 h 10000"/>
              <a:gd name="connsiteX37-1881" fmla="*/ 5479 w 10000"/>
              <a:gd name="connsiteY37-1882" fmla="*/ 1004 h 10000"/>
              <a:gd name="connsiteX38-1883" fmla="*/ 5718 w 10000"/>
              <a:gd name="connsiteY38-1884" fmla="*/ 1004 h 10000"/>
              <a:gd name="connsiteX39-1885" fmla="*/ 5958 w 10000"/>
              <a:gd name="connsiteY39-1886" fmla="*/ 669 h 10000"/>
              <a:gd name="connsiteX40-1887" fmla="*/ 6200 w 10000"/>
              <a:gd name="connsiteY40-1888" fmla="*/ 669 h 10000"/>
              <a:gd name="connsiteX41-1889" fmla="*/ 6435 w 10000"/>
              <a:gd name="connsiteY41-1890" fmla="*/ 669 h 10000"/>
              <a:gd name="connsiteX42-1891" fmla="*/ 6648 w 10000"/>
              <a:gd name="connsiteY42-1892" fmla="*/ 335 h 10000"/>
              <a:gd name="connsiteX43-1893" fmla="*/ 7124 w 10000"/>
              <a:gd name="connsiteY43-1894" fmla="*/ 0 h 10000"/>
              <a:gd name="connsiteX44-1895" fmla="*/ 7365 w 10000"/>
              <a:gd name="connsiteY44-1896" fmla="*/ 335 h 10000"/>
              <a:gd name="connsiteX45-1897" fmla="*/ 7604 w 10000"/>
              <a:gd name="connsiteY45-1898" fmla="*/ 335 h 10000"/>
              <a:gd name="connsiteX46-1899" fmla="*/ 8083 w 10000"/>
              <a:gd name="connsiteY46-1900" fmla="*/ 669 h 10000"/>
              <a:gd name="connsiteX47-1901" fmla="*/ 8563 w 10000"/>
              <a:gd name="connsiteY47-1902" fmla="*/ 1004 h 10000"/>
              <a:gd name="connsiteX48-1903" fmla="*/ 9281 w 10000"/>
              <a:gd name="connsiteY48-1904" fmla="*/ 1674 h 10000"/>
              <a:gd name="connsiteX49-1905" fmla="*/ 9522 w 10000"/>
              <a:gd name="connsiteY49-1906" fmla="*/ 2008 h 10000"/>
              <a:gd name="connsiteX50-1907" fmla="*/ 9758 w 10000"/>
              <a:gd name="connsiteY50-1908" fmla="*/ 2343 h 10000"/>
              <a:gd name="connsiteX51-1909" fmla="*/ 10000 w 10000"/>
              <a:gd name="connsiteY51-1910" fmla="*/ 2343 h 10000"/>
              <a:gd name="connsiteX52-1911" fmla="*/ 9758 w 10000"/>
              <a:gd name="connsiteY52-1912" fmla="*/ 2678 h 10000"/>
              <a:gd name="connsiteX53-1913" fmla="*/ 9758 w 10000"/>
              <a:gd name="connsiteY53-1914" fmla="*/ 3013 h 10000"/>
              <a:gd name="connsiteX54-1915" fmla="*/ 9281 w 10000"/>
              <a:gd name="connsiteY54-1916" fmla="*/ 3013 h 10000"/>
              <a:gd name="connsiteX55-1917" fmla="*/ 9041 w 10000"/>
              <a:gd name="connsiteY55-1918" fmla="*/ 3347 h 10000"/>
              <a:gd name="connsiteX56-1919" fmla="*/ 9041 w 10000"/>
              <a:gd name="connsiteY56-1920" fmla="*/ 3347 h 10000"/>
              <a:gd name="connsiteX0-1921" fmla="*/ 9041 w 10000"/>
              <a:gd name="connsiteY0-1922" fmla="*/ 3347 h 10000"/>
              <a:gd name="connsiteX1-1923" fmla="*/ 8803 w 10000"/>
              <a:gd name="connsiteY1-1924" fmla="*/ 3682 h 10000"/>
              <a:gd name="connsiteX2-1925" fmla="*/ 8324 w 10000"/>
              <a:gd name="connsiteY2-1926" fmla="*/ 4017 h 10000"/>
              <a:gd name="connsiteX3-1927" fmla="*/ 7845 w 10000"/>
              <a:gd name="connsiteY3-1928" fmla="*/ 4310 h 10000"/>
              <a:gd name="connsiteX4-1929" fmla="*/ 7124 w 10000"/>
              <a:gd name="connsiteY4-1930" fmla="*/ 5314 h 10000"/>
              <a:gd name="connsiteX5-1931" fmla="*/ 6435 w 10000"/>
              <a:gd name="connsiteY5-1932" fmla="*/ 5983 h 10000"/>
              <a:gd name="connsiteX6-1933" fmla="*/ 5718 w 10000"/>
              <a:gd name="connsiteY6-1934" fmla="*/ 6987 h 10000"/>
              <a:gd name="connsiteX7-1935" fmla="*/ 4760 w 10000"/>
              <a:gd name="connsiteY7-1936" fmla="*/ 8326 h 10000"/>
              <a:gd name="connsiteX8-1937" fmla="*/ 3802 w 10000"/>
              <a:gd name="connsiteY8-1938" fmla="*/ 10000 h 10000"/>
              <a:gd name="connsiteX9-1939" fmla="*/ 3324 w 10000"/>
              <a:gd name="connsiteY9-1940" fmla="*/ 8996 h 10000"/>
              <a:gd name="connsiteX10-1941" fmla="*/ 4041 w 10000"/>
              <a:gd name="connsiteY10-1942" fmla="*/ 7657 h 10000"/>
              <a:gd name="connsiteX11-1943" fmla="*/ 4760 w 10000"/>
              <a:gd name="connsiteY11-1944" fmla="*/ 6318 h 10000"/>
              <a:gd name="connsiteX12-1945" fmla="*/ 5239 w 10000"/>
              <a:gd name="connsiteY12-1946" fmla="*/ 5314 h 10000"/>
              <a:gd name="connsiteX13-1947" fmla="*/ 5718 w 10000"/>
              <a:gd name="connsiteY13-1948" fmla="*/ 4310 h 10000"/>
              <a:gd name="connsiteX14-1949" fmla="*/ 6200 w 10000"/>
              <a:gd name="connsiteY14-1950" fmla="*/ 3682 h 10000"/>
              <a:gd name="connsiteX15-1951" fmla="*/ 6435 w 10000"/>
              <a:gd name="connsiteY15-1952" fmla="*/ 3013 h 10000"/>
              <a:gd name="connsiteX16-1953" fmla="*/ 6435 w 10000"/>
              <a:gd name="connsiteY16-1954" fmla="*/ 2678 h 10000"/>
              <a:gd name="connsiteX17-1955" fmla="*/ 6435 w 10000"/>
              <a:gd name="connsiteY17-1956" fmla="*/ 2678 h 10000"/>
              <a:gd name="connsiteX18-1957" fmla="*/ 6200 w 10000"/>
              <a:gd name="connsiteY18-1958" fmla="*/ 2343 h 10000"/>
              <a:gd name="connsiteX19-1959" fmla="*/ 5958 w 10000"/>
              <a:gd name="connsiteY19-1960" fmla="*/ 2343 h 10000"/>
              <a:gd name="connsiteX20-1961" fmla="*/ 5718 w 10000"/>
              <a:gd name="connsiteY20-1962" fmla="*/ 2343 h 10000"/>
              <a:gd name="connsiteX21-1963" fmla="*/ 5479 w 10000"/>
              <a:gd name="connsiteY21-1964" fmla="*/ 2678 h 10000"/>
              <a:gd name="connsiteX22-1965" fmla="*/ 5239 w 10000"/>
              <a:gd name="connsiteY22-1966" fmla="*/ 2678 h 10000"/>
              <a:gd name="connsiteX23-1967" fmla="*/ 4760 w 10000"/>
              <a:gd name="connsiteY23-1968" fmla="*/ 2678 h 10000"/>
              <a:gd name="connsiteX24-1969" fmla="*/ 4281 w 10000"/>
              <a:gd name="connsiteY24-1970" fmla="*/ 3013 h 10000"/>
              <a:gd name="connsiteX25-1971" fmla="*/ 3802 w 10000"/>
              <a:gd name="connsiteY25-1972" fmla="*/ 3013 h 10000"/>
              <a:gd name="connsiteX26-1973" fmla="*/ 3082 w 10000"/>
              <a:gd name="connsiteY26-1974" fmla="*/ 3347 h 10000"/>
              <a:gd name="connsiteX27-1975" fmla="*/ 2364 w 10000"/>
              <a:gd name="connsiteY27-1976" fmla="*/ 3682 h 10000"/>
              <a:gd name="connsiteX28-1977" fmla="*/ 1647 w 10000"/>
              <a:gd name="connsiteY28-1978" fmla="*/ 4017 h 10000"/>
              <a:gd name="connsiteX29-1979" fmla="*/ 928 w 10000"/>
              <a:gd name="connsiteY29-1980" fmla="*/ 4017 h 10000"/>
              <a:gd name="connsiteX30-1981" fmla="*/ 0 w 10000"/>
              <a:gd name="connsiteY30-1982" fmla="*/ 4310 h 10000"/>
              <a:gd name="connsiteX31-1983" fmla="*/ 2364 w 10000"/>
              <a:gd name="connsiteY31-1984" fmla="*/ 2008 h 10000"/>
              <a:gd name="connsiteX32-1985" fmla="*/ 3562 w 10000"/>
              <a:gd name="connsiteY32-1986" fmla="*/ 1674 h 10000"/>
              <a:gd name="connsiteX33-1987" fmla="*/ 4041 w 10000"/>
              <a:gd name="connsiteY33-1988" fmla="*/ 1674 h 10000"/>
              <a:gd name="connsiteX34-1989" fmla="*/ 4521 w 10000"/>
              <a:gd name="connsiteY34-1990" fmla="*/ 1339 h 10000"/>
              <a:gd name="connsiteX35-1991" fmla="*/ 4999 w 10000"/>
              <a:gd name="connsiteY35-1992" fmla="*/ 1339 h 10000"/>
              <a:gd name="connsiteX36-1993" fmla="*/ 5479 w 10000"/>
              <a:gd name="connsiteY36-1994" fmla="*/ 1004 h 10000"/>
              <a:gd name="connsiteX37-1995" fmla="*/ 5718 w 10000"/>
              <a:gd name="connsiteY37-1996" fmla="*/ 1004 h 10000"/>
              <a:gd name="connsiteX38-1997" fmla="*/ 5958 w 10000"/>
              <a:gd name="connsiteY38-1998" fmla="*/ 669 h 10000"/>
              <a:gd name="connsiteX39-1999" fmla="*/ 6200 w 10000"/>
              <a:gd name="connsiteY39-2000" fmla="*/ 669 h 10000"/>
              <a:gd name="connsiteX40-2001" fmla="*/ 6435 w 10000"/>
              <a:gd name="connsiteY40-2002" fmla="*/ 669 h 10000"/>
              <a:gd name="connsiteX41-2003" fmla="*/ 6648 w 10000"/>
              <a:gd name="connsiteY41-2004" fmla="*/ 335 h 10000"/>
              <a:gd name="connsiteX42-2005" fmla="*/ 7124 w 10000"/>
              <a:gd name="connsiteY42-2006" fmla="*/ 0 h 10000"/>
              <a:gd name="connsiteX43-2007" fmla="*/ 7365 w 10000"/>
              <a:gd name="connsiteY43-2008" fmla="*/ 335 h 10000"/>
              <a:gd name="connsiteX44-2009" fmla="*/ 7604 w 10000"/>
              <a:gd name="connsiteY44-2010" fmla="*/ 335 h 10000"/>
              <a:gd name="connsiteX45-2011" fmla="*/ 8083 w 10000"/>
              <a:gd name="connsiteY45-2012" fmla="*/ 669 h 10000"/>
              <a:gd name="connsiteX46-2013" fmla="*/ 8563 w 10000"/>
              <a:gd name="connsiteY46-2014" fmla="*/ 1004 h 10000"/>
              <a:gd name="connsiteX47-2015" fmla="*/ 9281 w 10000"/>
              <a:gd name="connsiteY47-2016" fmla="*/ 1674 h 10000"/>
              <a:gd name="connsiteX48-2017" fmla="*/ 9522 w 10000"/>
              <a:gd name="connsiteY48-2018" fmla="*/ 2008 h 10000"/>
              <a:gd name="connsiteX49-2019" fmla="*/ 9758 w 10000"/>
              <a:gd name="connsiteY49-2020" fmla="*/ 2343 h 10000"/>
              <a:gd name="connsiteX50-2021" fmla="*/ 10000 w 10000"/>
              <a:gd name="connsiteY50-2022" fmla="*/ 2343 h 10000"/>
              <a:gd name="connsiteX51-2023" fmla="*/ 9758 w 10000"/>
              <a:gd name="connsiteY51-2024" fmla="*/ 2678 h 10000"/>
              <a:gd name="connsiteX52-2025" fmla="*/ 9758 w 10000"/>
              <a:gd name="connsiteY52-2026" fmla="*/ 3013 h 10000"/>
              <a:gd name="connsiteX53-2027" fmla="*/ 9281 w 10000"/>
              <a:gd name="connsiteY53-2028" fmla="*/ 3013 h 10000"/>
              <a:gd name="connsiteX54-2029" fmla="*/ 9041 w 10000"/>
              <a:gd name="connsiteY54-2030" fmla="*/ 3347 h 10000"/>
              <a:gd name="connsiteX55-2031" fmla="*/ 9041 w 10000"/>
              <a:gd name="connsiteY55-2032" fmla="*/ 3347 h 10000"/>
              <a:gd name="connsiteX0-2033" fmla="*/ 8113 w 9072"/>
              <a:gd name="connsiteY0-2034" fmla="*/ 3347 h 10000"/>
              <a:gd name="connsiteX1-2035" fmla="*/ 7875 w 9072"/>
              <a:gd name="connsiteY1-2036" fmla="*/ 3682 h 10000"/>
              <a:gd name="connsiteX2-2037" fmla="*/ 7396 w 9072"/>
              <a:gd name="connsiteY2-2038" fmla="*/ 4017 h 10000"/>
              <a:gd name="connsiteX3-2039" fmla="*/ 6917 w 9072"/>
              <a:gd name="connsiteY3-2040" fmla="*/ 4310 h 10000"/>
              <a:gd name="connsiteX4-2041" fmla="*/ 6196 w 9072"/>
              <a:gd name="connsiteY4-2042" fmla="*/ 5314 h 10000"/>
              <a:gd name="connsiteX5-2043" fmla="*/ 5507 w 9072"/>
              <a:gd name="connsiteY5-2044" fmla="*/ 5983 h 10000"/>
              <a:gd name="connsiteX6-2045" fmla="*/ 4790 w 9072"/>
              <a:gd name="connsiteY6-2046" fmla="*/ 6987 h 10000"/>
              <a:gd name="connsiteX7-2047" fmla="*/ 3832 w 9072"/>
              <a:gd name="connsiteY7-2048" fmla="*/ 8326 h 10000"/>
              <a:gd name="connsiteX8-2049" fmla="*/ 2874 w 9072"/>
              <a:gd name="connsiteY8-2050" fmla="*/ 10000 h 10000"/>
              <a:gd name="connsiteX9-2051" fmla="*/ 2396 w 9072"/>
              <a:gd name="connsiteY9-2052" fmla="*/ 8996 h 10000"/>
              <a:gd name="connsiteX10-2053" fmla="*/ 3113 w 9072"/>
              <a:gd name="connsiteY10-2054" fmla="*/ 7657 h 10000"/>
              <a:gd name="connsiteX11-2055" fmla="*/ 3832 w 9072"/>
              <a:gd name="connsiteY11-2056" fmla="*/ 6318 h 10000"/>
              <a:gd name="connsiteX12-2057" fmla="*/ 4311 w 9072"/>
              <a:gd name="connsiteY12-2058" fmla="*/ 5314 h 10000"/>
              <a:gd name="connsiteX13-2059" fmla="*/ 4790 w 9072"/>
              <a:gd name="connsiteY13-2060" fmla="*/ 4310 h 10000"/>
              <a:gd name="connsiteX14-2061" fmla="*/ 5272 w 9072"/>
              <a:gd name="connsiteY14-2062" fmla="*/ 3682 h 10000"/>
              <a:gd name="connsiteX15-2063" fmla="*/ 5507 w 9072"/>
              <a:gd name="connsiteY15-2064" fmla="*/ 3013 h 10000"/>
              <a:gd name="connsiteX16-2065" fmla="*/ 5507 w 9072"/>
              <a:gd name="connsiteY16-2066" fmla="*/ 2678 h 10000"/>
              <a:gd name="connsiteX17-2067" fmla="*/ 5507 w 9072"/>
              <a:gd name="connsiteY17-2068" fmla="*/ 2678 h 10000"/>
              <a:gd name="connsiteX18-2069" fmla="*/ 5272 w 9072"/>
              <a:gd name="connsiteY18-2070" fmla="*/ 2343 h 10000"/>
              <a:gd name="connsiteX19-2071" fmla="*/ 5030 w 9072"/>
              <a:gd name="connsiteY19-2072" fmla="*/ 2343 h 10000"/>
              <a:gd name="connsiteX20-2073" fmla="*/ 4790 w 9072"/>
              <a:gd name="connsiteY20-2074" fmla="*/ 2343 h 10000"/>
              <a:gd name="connsiteX21-2075" fmla="*/ 4551 w 9072"/>
              <a:gd name="connsiteY21-2076" fmla="*/ 2678 h 10000"/>
              <a:gd name="connsiteX22-2077" fmla="*/ 4311 w 9072"/>
              <a:gd name="connsiteY22-2078" fmla="*/ 2678 h 10000"/>
              <a:gd name="connsiteX23-2079" fmla="*/ 3832 w 9072"/>
              <a:gd name="connsiteY23-2080" fmla="*/ 2678 h 10000"/>
              <a:gd name="connsiteX24-2081" fmla="*/ 3353 w 9072"/>
              <a:gd name="connsiteY24-2082" fmla="*/ 3013 h 10000"/>
              <a:gd name="connsiteX25-2083" fmla="*/ 2874 w 9072"/>
              <a:gd name="connsiteY25-2084" fmla="*/ 3013 h 10000"/>
              <a:gd name="connsiteX26-2085" fmla="*/ 2154 w 9072"/>
              <a:gd name="connsiteY26-2086" fmla="*/ 3347 h 10000"/>
              <a:gd name="connsiteX27-2087" fmla="*/ 1436 w 9072"/>
              <a:gd name="connsiteY27-2088" fmla="*/ 3682 h 10000"/>
              <a:gd name="connsiteX28-2089" fmla="*/ 719 w 9072"/>
              <a:gd name="connsiteY28-2090" fmla="*/ 4017 h 10000"/>
              <a:gd name="connsiteX29-2091" fmla="*/ 0 w 9072"/>
              <a:gd name="connsiteY29-2092" fmla="*/ 4017 h 10000"/>
              <a:gd name="connsiteX30-2093" fmla="*/ 1436 w 9072"/>
              <a:gd name="connsiteY30-2094" fmla="*/ 2008 h 10000"/>
              <a:gd name="connsiteX31-2095" fmla="*/ 2634 w 9072"/>
              <a:gd name="connsiteY31-2096" fmla="*/ 1674 h 10000"/>
              <a:gd name="connsiteX32-2097" fmla="*/ 3113 w 9072"/>
              <a:gd name="connsiteY32-2098" fmla="*/ 1674 h 10000"/>
              <a:gd name="connsiteX33-2099" fmla="*/ 3593 w 9072"/>
              <a:gd name="connsiteY33-2100" fmla="*/ 1339 h 10000"/>
              <a:gd name="connsiteX34-2101" fmla="*/ 4071 w 9072"/>
              <a:gd name="connsiteY34-2102" fmla="*/ 1339 h 10000"/>
              <a:gd name="connsiteX35-2103" fmla="*/ 4551 w 9072"/>
              <a:gd name="connsiteY35-2104" fmla="*/ 1004 h 10000"/>
              <a:gd name="connsiteX36-2105" fmla="*/ 4790 w 9072"/>
              <a:gd name="connsiteY36-2106" fmla="*/ 1004 h 10000"/>
              <a:gd name="connsiteX37-2107" fmla="*/ 5030 w 9072"/>
              <a:gd name="connsiteY37-2108" fmla="*/ 669 h 10000"/>
              <a:gd name="connsiteX38-2109" fmla="*/ 5272 w 9072"/>
              <a:gd name="connsiteY38-2110" fmla="*/ 669 h 10000"/>
              <a:gd name="connsiteX39-2111" fmla="*/ 5507 w 9072"/>
              <a:gd name="connsiteY39-2112" fmla="*/ 669 h 10000"/>
              <a:gd name="connsiteX40-2113" fmla="*/ 5720 w 9072"/>
              <a:gd name="connsiteY40-2114" fmla="*/ 335 h 10000"/>
              <a:gd name="connsiteX41-2115" fmla="*/ 6196 w 9072"/>
              <a:gd name="connsiteY41-2116" fmla="*/ 0 h 10000"/>
              <a:gd name="connsiteX42-2117" fmla="*/ 6437 w 9072"/>
              <a:gd name="connsiteY42-2118" fmla="*/ 335 h 10000"/>
              <a:gd name="connsiteX43-2119" fmla="*/ 6676 w 9072"/>
              <a:gd name="connsiteY43-2120" fmla="*/ 335 h 10000"/>
              <a:gd name="connsiteX44-2121" fmla="*/ 7155 w 9072"/>
              <a:gd name="connsiteY44-2122" fmla="*/ 669 h 10000"/>
              <a:gd name="connsiteX45-2123" fmla="*/ 7635 w 9072"/>
              <a:gd name="connsiteY45-2124" fmla="*/ 1004 h 10000"/>
              <a:gd name="connsiteX46-2125" fmla="*/ 8353 w 9072"/>
              <a:gd name="connsiteY46-2126" fmla="*/ 1674 h 10000"/>
              <a:gd name="connsiteX47-2127" fmla="*/ 8594 w 9072"/>
              <a:gd name="connsiteY47-2128" fmla="*/ 2008 h 10000"/>
              <a:gd name="connsiteX48-2129" fmla="*/ 8830 w 9072"/>
              <a:gd name="connsiteY48-2130" fmla="*/ 2343 h 10000"/>
              <a:gd name="connsiteX49-2131" fmla="*/ 9072 w 9072"/>
              <a:gd name="connsiteY49-2132" fmla="*/ 2343 h 10000"/>
              <a:gd name="connsiteX50-2133" fmla="*/ 8830 w 9072"/>
              <a:gd name="connsiteY50-2134" fmla="*/ 2678 h 10000"/>
              <a:gd name="connsiteX51-2135" fmla="*/ 8830 w 9072"/>
              <a:gd name="connsiteY51-2136" fmla="*/ 3013 h 10000"/>
              <a:gd name="connsiteX52-2137" fmla="*/ 8353 w 9072"/>
              <a:gd name="connsiteY52-2138" fmla="*/ 3013 h 10000"/>
              <a:gd name="connsiteX53-2139" fmla="*/ 8113 w 9072"/>
              <a:gd name="connsiteY53-2140" fmla="*/ 3347 h 10000"/>
              <a:gd name="connsiteX54-2141" fmla="*/ 8113 w 9072"/>
              <a:gd name="connsiteY54-2142" fmla="*/ 3347 h 10000"/>
              <a:gd name="connsiteX0-2143" fmla="*/ 8150 w 9207"/>
              <a:gd name="connsiteY0-2144" fmla="*/ 3347 h 10000"/>
              <a:gd name="connsiteX1-2145" fmla="*/ 7888 w 9207"/>
              <a:gd name="connsiteY1-2146" fmla="*/ 3682 h 10000"/>
              <a:gd name="connsiteX2-2147" fmla="*/ 7360 w 9207"/>
              <a:gd name="connsiteY2-2148" fmla="*/ 4017 h 10000"/>
              <a:gd name="connsiteX3-2149" fmla="*/ 6832 w 9207"/>
              <a:gd name="connsiteY3-2150" fmla="*/ 4310 h 10000"/>
              <a:gd name="connsiteX4-2151" fmla="*/ 6037 w 9207"/>
              <a:gd name="connsiteY4-2152" fmla="*/ 5314 h 10000"/>
              <a:gd name="connsiteX5-2153" fmla="*/ 5277 w 9207"/>
              <a:gd name="connsiteY5-2154" fmla="*/ 5983 h 10000"/>
              <a:gd name="connsiteX6-2155" fmla="*/ 4487 w 9207"/>
              <a:gd name="connsiteY6-2156" fmla="*/ 6987 h 10000"/>
              <a:gd name="connsiteX7-2157" fmla="*/ 3431 w 9207"/>
              <a:gd name="connsiteY7-2158" fmla="*/ 8326 h 10000"/>
              <a:gd name="connsiteX8-2159" fmla="*/ 2375 w 9207"/>
              <a:gd name="connsiteY8-2160" fmla="*/ 10000 h 10000"/>
              <a:gd name="connsiteX9-2161" fmla="*/ 1848 w 9207"/>
              <a:gd name="connsiteY9-2162" fmla="*/ 8996 h 10000"/>
              <a:gd name="connsiteX10-2163" fmla="*/ 2638 w 9207"/>
              <a:gd name="connsiteY10-2164" fmla="*/ 7657 h 10000"/>
              <a:gd name="connsiteX11-2165" fmla="*/ 3431 w 9207"/>
              <a:gd name="connsiteY11-2166" fmla="*/ 6318 h 10000"/>
              <a:gd name="connsiteX12-2167" fmla="*/ 3959 w 9207"/>
              <a:gd name="connsiteY12-2168" fmla="*/ 5314 h 10000"/>
              <a:gd name="connsiteX13-2169" fmla="*/ 4487 w 9207"/>
              <a:gd name="connsiteY13-2170" fmla="*/ 4310 h 10000"/>
              <a:gd name="connsiteX14-2171" fmla="*/ 5018 w 9207"/>
              <a:gd name="connsiteY14-2172" fmla="*/ 3682 h 10000"/>
              <a:gd name="connsiteX15-2173" fmla="*/ 5277 w 9207"/>
              <a:gd name="connsiteY15-2174" fmla="*/ 3013 h 10000"/>
              <a:gd name="connsiteX16-2175" fmla="*/ 5277 w 9207"/>
              <a:gd name="connsiteY16-2176" fmla="*/ 2678 h 10000"/>
              <a:gd name="connsiteX17-2177" fmla="*/ 5277 w 9207"/>
              <a:gd name="connsiteY17-2178" fmla="*/ 2678 h 10000"/>
              <a:gd name="connsiteX18-2179" fmla="*/ 5018 w 9207"/>
              <a:gd name="connsiteY18-2180" fmla="*/ 2343 h 10000"/>
              <a:gd name="connsiteX19-2181" fmla="*/ 4752 w 9207"/>
              <a:gd name="connsiteY19-2182" fmla="*/ 2343 h 10000"/>
              <a:gd name="connsiteX20-2183" fmla="*/ 4487 w 9207"/>
              <a:gd name="connsiteY20-2184" fmla="*/ 2343 h 10000"/>
              <a:gd name="connsiteX21-2185" fmla="*/ 4224 w 9207"/>
              <a:gd name="connsiteY21-2186" fmla="*/ 2678 h 10000"/>
              <a:gd name="connsiteX22-2187" fmla="*/ 3959 w 9207"/>
              <a:gd name="connsiteY22-2188" fmla="*/ 2678 h 10000"/>
              <a:gd name="connsiteX23-2189" fmla="*/ 3431 w 9207"/>
              <a:gd name="connsiteY23-2190" fmla="*/ 2678 h 10000"/>
              <a:gd name="connsiteX24-2191" fmla="*/ 2903 w 9207"/>
              <a:gd name="connsiteY24-2192" fmla="*/ 3013 h 10000"/>
              <a:gd name="connsiteX25-2193" fmla="*/ 2375 w 9207"/>
              <a:gd name="connsiteY25-2194" fmla="*/ 3013 h 10000"/>
              <a:gd name="connsiteX26-2195" fmla="*/ 1581 w 9207"/>
              <a:gd name="connsiteY26-2196" fmla="*/ 3347 h 10000"/>
              <a:gd name="connsiteX27-2197" fmla="*/ 790 w 9207"/>
              <a:gd name="connsiteY27-2198" fmla="*/ 3682 h 10000"/>
              <a:gd name="connsiteX28-2199" fmla="*/ 0 w 9207"/>
              <a:gd name="connsiteY28-2200" fmla="*/ 4017 h 10000"/>
              <a:gd name="connsiteX29-2201" fmla="*/ 790 w 9207"/>
              <a:gd name="connsiteY29-2202" fmla="*/ 2008 h 10000"/>
              <a:gd name="connsiteX30-2203" fmla="*/ 2110 w 9207"/>
              <a:gd name="connsiteY30-2204" fmla="*/ 1674 h 10000"/>
              <a:gd name="connsiteX31-2205" fmla="*/ 2638 w 9207"/>
              <a:gd name="connsiteY31-2206" fmla="*/ 1674 h 10000"/>
              <a:gd name="connsiteX32-2207" fmla="*/ 3168 w 9207"/>
              <a:gd name="connsiteY32-2208" fmla="*/ 1339 h 10000"/>
              <a:gd name="connsiteX33-2209" fmla="*/ 3694 w 9207"/>
              <a:gd name="connsiteY33-2210" fmla="*/ 1339 h 10000"/>
              <a:gd name="connsiteX34-2211" fmla="*/ 4224 w 9207"/>
              <a:gd name="connsiteY34-2212" fmla="*/ 1004 h 10000"/>
              <a:gd name="connsiteX35-2213" fmla="*/ 4487 w 9207"/>
              <a:gd name="connsiteY35-2214" fmla="*/ 1004 h 10000"/>
              <a:gd name="connsiteX36-2215" fmla="*/ 4752 w 9207"/>
              <a:gd name="connsiteY36-2216" fmla="*/ 669 h 10000"/>
              <a:gd name="connsiteX37-2217" fmla="*/ 5018 w 9207"/>
              <a:gd name="connsiteY37-2218" fmla="*/ 669 h 10000"/>
              <a:gd name="connsiteX38-2219" fmla="*/ 5277 w 9207"/>
              <a:gd name="connsiteY38-2220" fmla="*/ 669 h 10000"/>
              <a:gd name="connsiteX39-2221" fmla="*/ 5512 w 9207"/>
              <a:gd name="connsiteY39-2222" fmla="*/ 335 h 10000"/>
              <a:gd name="connsiteX40-2223" fmla="*/ 6037 w 9207"/>
              <a:gd name="connsiteY40-2224" fmla="*/ 0 h 10000"/>
              <a:gd name="connsiteX41-2225" fmla="*/ 6302 w 9207"/>
              <a:gd name="connsiteY41-2226" fmla="*/ 335 h 10000"/>
              <a:gd name="connsiteX42-2227" fmla="*/ 6566 w 9207"/>
              <a:gd name="connsiteY42-2228" fmla="*/ 335 h 10000"/>
              <a:gd name="connsiteX43-2229" fmla="*/ 7094 w 9207"/>
              <a:gd name="connsiteY43-2230" fmla="*/ 669 h 10000"/>
              <a:gd name="connsiteX44-2231" fmla="*/ 7623 w 9207"/>
              <a:gd name="connsiteY44-2232" fmla="*/ 1004 h 10000"/>
              <a:gd name="connsiteX45-2233" fmla="*/ 8414 w 9207"/>
              <a:gd name="connsiteY45-2234" fmla="*/ 1674 h 10000"/>
              <a:gd name="connsiteX46-2235" fmla="*/ 8680 w 9207"/>
              <a:gd name="connsiteY46-2236" fmla="*/ 2008 h 10000"/>
              <a:gd name="connsiteX47-2237" fmla="*/ 8940 w 9207"/>
              <a:gd name="connsiteY47-2238" fmla="*/ 2343 h 10000"/>
              <a:gd name="connsiteX48-2239" fmla="*/ 9207 w 9207"/>
              <a:gd name="connsiteY48-2240" fmla="*/ 2343 h 10000"/>
              <a:gd name="connsiteX49-2241" fmla="*/ 8940 w 9207"/>
              <a:gd name="connsiteY49-2242" fmla="*/ 2678 h 10000"/>
              <a:gd name="connsiteX50-2243" fmla="*/ 8940 w 9207"/>
              <a:gd name="connsiteY50-2244" fmla="*/ 3013 h 10000"/>
              <a:gd name="connsiteX51-2245" fmla="*/ 8414 w 9207"/>
              <a:gd name="connsiteY51-2246" fmla="*/ 3013 h 10000"/>
              <a:gd name="connsiteX52-2247" fmla="*/ 8150 w 9207"/>
              <a:gd name="connsiteY52-2248" fmla="*/ 3347 h 10000"/>
              <a:gd name="connsiteX53-2249" fmla="*/ 8150 w 9207"/>
              <a:gd name="connsiteY53-2250" fmla="*/ 3347 h 10000"/>
              <a:gd name="connsiteX0-2251" fmla="*/ 7994 w 9142"/>
              <a:gd name="connsiteY0-2252" fmla="*/ 3347 h 10000"/>
              <a:gd name="connsiteX1-2253" fmla="*/ 7709 w 9142"/>
              <a:gd name="connsiteY1-2254" fmla="*/ 3682 h 10000"/>
              <a:gd name="connsiteX2-2255" fmla="*/ 7136 w 9142"/>
              <a:gd name="connsiteY2-2256" fmla="*/ 4017 h 10000"/>
              <a:gd name="connsiteX3-2257" fmla="*/ 6562 w 9142"/>
              <a:gd name="connsiteY3-2258" fmla="*/ 4310 h 10000"/>
              <a:gd name="connsiteX4-2259" fmla="*/ 5699 w 9142"/>
              <a:gd name="connsiteY4-2260" fmla="*/ 5314 h 10000"/>
              <a:gd name="connsiteX5-2261" fmla="*/ 4874 w 9142"/>
              <a:gd name="connsiteY5-2262" fmla="*/ 5983 h 10000"/>
              <a:gd name="connsiteX6-2263" fmla="*/ 4015 w 9142"/>
              <a:gd name="connsiteY6-2264" fmla="*/ 6987 h 10000"/>
              <a:gd name="connsiteX7-2265" fmla="*/ 2869 w 9142"/>
              <a:gd name="connsiteY7-2266" fmla="*/ 8326 h 10000"/>
              <a:gd name="connsiteX8-2267" fmla="*/ 1722 w 9142"/>
              <a:gd name="connsiteY8-2268" fmla="*/ 10000 h 10000"/>
              <a:gd name="connsiteX9-2269" fmla="*/ 1149 w 9142"/>
              <a:gd name="connsiteY9-2270" fmla="*/ 8996 h 10000"/>
              <a:gd name="connsiteX10-2271" fmla="*/ 2007 w 9142"/>
              <a:gd name="connsiteY10-2272" fmla="*/ 7657 h 10000"/>
              <a:gd name="connsiteX11-2273" fmla="*/ 2869 w 9142"/>
              <a:gd name="connsiteY11-2274" fmla="*/ 6318 h 10000"/>
              <a:gd name="connsiteX12-2275" fmla="*/ 3442 w 9142"/>
              <a:gd name="connsiteY12-2276" fmla="*/ 5314 h 10000"/>
              <a:gd name="connsiteX13-2277" fmla="*/ 4015 w 9142"/>
              <a:gd name="connsiteY13-2278" fmla="*/ 4310 h 10000"/>
              <a:gd name="connsiteX14-2279" fmla="*/ 4592 w 9142"/>
              <a:gd name="connsiteY14-2280" fmla="*/ 3682 h 10000"/>
              <a:gd name="connsiteX15-2281" fmla="*/ 4874 w 9142"/>
              <a:gd name="connsiteY15-2282" fmla="*/ 3013 h 10000"/>
              <a:gd name="connsiteX16-2283" fmla="*/ 4874 w 9142"/>
              <a:gd name="connsiteY16-2284" fmla="*/ 2678 h 10000"/>
              <a:gd name="connsiteX17-2285" fmla="*/ 4874 w 9142"/>
              <a:gd name="connsiteY17-2286" fmla="*/ 2678 h 10000"/>
              <a:gd name="connsiteX18-2287" fmla="*/ 4592 w 9142"/>
              <a:gd name="connsiteY18-2288" fmla="*/ 2343 h 10000"/>
              <a:gd name="connsiteX19-2289" fmla="*/ 4303 w 9142"/>
              <a:gd name="connsiteY19-2290" fmla="*/ 2343 h 10000"/>
              <a:gd name="connsiteX20-2291" fmla="*/ 4015 w 9142"/>
              <a:gd name="connsiteY20-2292" fmla="*/ 2343 h 10000"/>
              <a:gd name="connsiteX21-2293" fmla="*/ 3730 w 9142"/>
              <a:gd name="connsiteY21-2294" fmla="*/ 2678 h 10000"/>
              <a:gd name="connsiteX22-2295" fmla="*/ 3442 w 9142"/>
              <a:gd name="connsiteY22-2296" fmla="*/ 2678 h 10000"/>
              <a:gd name="connsiteX23-2297" fmla="*/ 2869 w 9142"/>
              <a:gd name="connsiteY23-2298" fmla="*/ 2678 h 10000"/>
              <a:gd name="connsiteX24-2299" fmla="*/ 2295 w 9142"/>
              <a:gd name="connsiteY24-2300" fmla="*/ 3013 h 10000"/>
              <a:gd name="connsiteX25-2301" fmla="*/ 1722 w 9142"/>
              <a:gd name="connsiteY25-2302" fmla="*/ 3013 h 10000"/>
              <a:gd name="connsiteX26-2303" fmla="*/ 859 w 9142"/>
              <a:gd name="connsiteY26-2304" fmla="*/ 3347 h 10000"/>
              <a:gd name="connsiteX27-2305" fmla="*/ 0 w 9142"/>
              <a:gd name="connsiteY27-2306" fmla="*/ 3682 h 10000"/>
              <a:gd name="connsiteX28-2307" fmla="*/ 0 w 9142"/>
              <a:gd name="connsiteY28-2308" fmla="*/ 2008 h 10000"/>
              <a:gd name="connsiteX29-2309" fmla="*/ 1434 w 9142"/>
              <a:gd name="connsiteY29-2310" fmla="*/ 1674 h 10000"/>
              <a:gd name="connsiteX30-2311" fmla="*/ 2007 w 9142"/>
              <a:gd name="connsiteY30-2312" fmla="*/ 1674 h 10000"/>
              <a:gd name="connsiteX31-2313" fmla="*/ 2583 w 9142"/>
              <a:gd name="connsiteY31-2314" fmla="*/ 1339 h 10000"/>
              <a:gd name="connsiteX32-2315" fmla="*/ 3154 w 9142"/>
              <a:gd name="connsiteY32-2316" fmla="*/ 1339 h 10000"/>
              <a:gd name="connsiteX33-2317" fmla="*/ 3730 w 9142"/>
              <a:gd name="connsiteY33-2318" fmla="*/ 1004 h 10000"/>
              <a:gd name="connsiteX34-2319" fmla="*/ 4015 w 9142"/>
              <a:gd name="connsiteY34-2320" fmla="*/ 1004 h 10000"/>
              <a:gd name="connsiteX35-2321" fmla="*/ 4303 w 9142"/>
              <a:gd name="connsiteY35-2322" fmla="*/ 669 h 10000"/>
              <a:gd name="connsiteX36-2323" fmla="*/ 4592 w 9142"/>
              <a:gd name="connsiteY36-2324" fmla="*/ 669 h 10000"/>
              <a:gd name="connsiteX37-2325" fmla="*/ 4874 w 9142"/>
              <a:gd name="connsiteY37-2326" fmla="*/ 669 h 10000"/>
              <a:gd name="connsiteX38-2327" fmla="*/ 5129 w 9142"/>
              <a:gd name="connsiteY38-2328" fmla="*/ 335 h 10000"/>
              <a:gd name="connsiteX39-2329" fmla="*/ 5699 w 9142"/>
              <a:gd name="connsiteY39-2330" fmla="*/ 0 h 10000"/>
              <a:gd name="connsiteX40-2331" fmla="*/ 5987 w 9142"/>
              <a:gd name="connsiteY40-2332" fmla="*/ 335 h 10000"/>
              <a:gd name="connsiteX41-2333" fmla="*/ 6274 w 9142"/>
              <a:gd name="connsiteY41-2334" fmla="*/ 335 h 10000"/>
              <a:gd name="connsiteX42-2335" fmla="*/ 6847 w 9142"/>
              <a:gd name="connsiteY42-2336" fmla="*/ 669 h 10000"/>
              <a:gd name="connsiteX43-2337" fmla="*/ 7422 w 9142"/>
              <a:gd name="connsiteY43-2338" fmla="*/ 1004 h 10000"/>
              <a:gd name="connsiteX44-2339" fmla="*/ 8281 w 9142"/>
              <a:gd name="connsiteY44-2340" fmla="*/ 1674 h 10000"/>
              <a:gd name="connsiteX45-2341" fmla="*/ 8570 w 9142"/>
              <a:gd name="connsiteY45-2342" fmla="*/ 2008 h 10000"/>
              <a:gd name="connsiteX46-2343" fmla="*/ 8852 w 9142"/>
              <a:gd name="connsiteY46-2344" fmla="*/ 2343 h 10000"/>
              <a:gd name="connsiteX47-2345" fmla="*/ 9142 w 9142"/>
              <a:gd name="connsiteY47-2346" fmla="*/ 2343 h 10000"/>
              <a:gd name="connsiteX48-2347" fmla="*/ 8852 w 9142"/>
              <a:gd name="connsiteY48-2348" fmla="*/ 2678 h 10000"/>
              <a:gd name="connsiteX49-2349" fmla="*/ 8852 w 9142"/>
              <a:gd name="connsiteY49-2350" fmla="*/ 3013 h 10000"/>
              <a:gd name="connsiteX50-2351" fmla="*/ 8281 w 9142"/>
              <a:gd name="connsiteY50-2352" fmla="*/ 3013 h 10000"/>
              <a:gd name="connsiteX51-2353" fmla="*/ 7994 w 9142"/>
              <a:gd name="connsiteY51-2354" fmla="*/ 3347 h 10000"/>
              <a:gd name="connsiteX52-2355" fmla="*/ 7994 w 9142"/>
              <a:gd name="connsiteY52-2356" fmla="*/ 3347 h 10000"/>
              <a:gd name="connsiteX0-2357" fmla="*/ 8744 w 10000"/>
              <a:gd name="connsiteY0-2358" fmla="*/ 3347 h 10000"/>
              <a:gd name="connsiteX1-2359" fmla="*/ 8433 w 10000"/>
              <a:gd name="connsiteY1-2360" fmla="*/ 3682 h 10000"/>
              <a:gd name="connsiteX2-2361" fmla="*/ 7806 w 10000"/>
              <a:gd name="connsiteY2-2362" fmla="*/ 4017 h 10000"/>
              <a:gd name="connsiteX3-2363" fmla="*/ 7178 w 10000"/>
              <a:gd name="connsiteY3-2364" fmla="*/ 4310 h 10000"/>
              <a:gd name="connsiteX4-2365" fmla="*/ 6234 w 10000"/>
              <a:gd name="connsiteY4-2366" fmla="*/ 5314 h 10000"/>
              <a:gd name="connsiteX5-2367" fmla="*/ 5331 w 10000"/>
              <a:gd name="connsiteY5-2368" fmla="*/ 5983 h 10000"/>
              <a:gd name="connsiteX6-2369" fmla="*/ 4392 w 10000"/>
              <a:gd name="connsiteY6-2370" fmla="*/ 6987 h 10000"/>
              <a:gd name="connsiteX7-2371" fmla="*/ 3138 w 10000"/>
              <a:gd name="connsiteY7-2372" fmla="*/ 8326 h 10000"/>
              <a:gd name="connsiteX8-2373" fmla="*/ 1884 w 10000"/>
              <a:gd name="connsiteY8-2374" fmla="*/ 10000 h 10000"/>
              <a:gd name="connsiteX9-2375" fmla="*/ 1257 w 10000"/>
              <a:gd name="connsiteY9-2376" fmla="*/ 8996 h 10000"/>
              <a:gd name="connsiteX10-2377" fmla="*/ 2195 w 10000"/>
              <a:gd name="connsiteY10-2378" fmla="*/ 7657 h 10000"/>
              <a:gd name="connsiteX11-2379" fmla="*/ 3138 w 10000"/>
              <a:gd name="connsiteY11-2380" fmla="*/ 6318 h 10000"/>
              <a:gd name="connsiteX12-2381" fmla="*/ 3765 w 10000"/>
              <a:gd name="connsiteY12-2382" fmla="*/ 5314 h 10000"/>
              <a:gd name="connsiteX13-2383" fmla="*/ 4392 w 10000"/>
              <a:gd name="connsiteY13-2384" fmla="*/ 4310 h 10000"/>
              <a:gd name="connsiteX14-2385" fmla="*/ 5023 w 10000"/>
              <a:gd name="connsiteY14-2386" fmla="*/ 3682 h 10000"/>
              <a:gd name="connsiteX15-2387" fmla="*/ 5331 w 10000"/>
              <a:gd name="connsiteY15-2388" fmla="*/ 3013 h 10000"/>
              <a:gd name="connsiteX16-2389" fmla="*/ 5331 w 10000"/>
              <a:gd name="connsiteY16-2390" fmla="*/ 2678 h 10000"/>
              <a:gd name="connsiteX17-2391" fmla="*/ 5331 w 10000"/>
              <a:gd name="connsiteY17-2392" fmla="*/ 2678 h 10000"/>
              <a:gd name="connsiteX18-2393" fmla="*/ 5023 w 10000"/>
              <a:gd name="connsiteY18-2394" fmla="*/ 2343 h 10000"/>
              <a:gd name="connsiteX19-2395" fmla="*/ 4707 w 10000"/>
              <a:gd name="connsiteY19-2396" fmla="*/ 2343 h 10000"/>
              <a:gd name="connsiteX20-2397" fmla="*/ 4392 w 10000"/>
              <a:gd name="connsiteY20-2398" fmla="*/ 2343 h 10000"/>
              <a:gd name="connsiteX21-2399" fmla="*/ 4080 w 10000"/>
              <a:gd name="connsiteY21-2400" fmla="*/ 2678 h 10000"/>
              <a:gd name="connsiteX22-2401" fmla="*/ 3765 w 10000"/>
              <a:gd name="connsiteY22-2402" fmla="*/ 2678 h 10000"/>
              <a:gd name="connsiteX23-2403" fmla="*/ 3138 w 10000"/>
              <a:gd name="connsiteY23-2404" fmla="*/ 2678 h 10000"/>
              <a:gd name="connsiteX24-2405" fmla="*/ 2510 w 10000"/>
              <a:gd name="connsiteY24-2406" fmla="*/ 3013 h 10000"/>
              <a:gd name="connsiteX25-2407" fmla="*/ 1884 w 10000"/>
              <a:gd name="connsiteY25-2408" fmla="*/ 3013 h 10000"/>
              <a:gd name="connsiteX26-2409" fmla="*/ 940 w 10000"/>
              <a:gd name="connsiteY26-2410" fmla="*/ 3347 h 10000"/>
              <a:gd name="connsiteX27-2411" fmla="*/ 0 w 10000"/>
              <a:gd name="connsiteY27-2412" fmla="*/ 2008 h 10000"/>
              <a:gd name="connsiteX28-2413" fmla="*/ 1569 w 10000"/>
              <a:gd name="connsiteY28-2414" fmla="*/ 1674 h 10000"/>
              <a:gd name="connsiteX29-2415" fmla="*/ 2195 w 10000"/>
              <a:gd name="connsiteY29-2416" fmla="*/ 1674 h 10000"/>
              <a:gd name="connsiteX30-2417" fmla="*/ 2825 w 10000"/>
              <a:gd name="connsiteY30-2418" fmla="*/ 1339 h 10000"/>
              <a:gd name="connsiteX31-2419" fmla="*/ 3450 w 10000"/>
              <a:gd name="connsiteY31-2420" fmla="*/ 1339 h 10000"/>
              <a:gd name="connsiteX32-2421" fmla="*/ 4080 w 10000"/>
              <a:gd name="connsiteY32-2422" fmla="*/ 1004 h 10000"/>
              <a:gd name="connsiteX33-2423" fmla="*/ 4392 w 10000"/>
              <a:gd name="connsiteY33-2424" fmla="*/ 1004 h 10000"/>
              <a:gd name="connsiteX34-2425" fmla="*/ 4707 w 10000"/>
              <a:gd name="connsiteY34-2426" fmla="*/ 669 h 10000"/>
              <a:gd name="connsiteX35-2427" fmla="*/ 5023 w 10000"/>
              <a:gd name="connsiteY35-2428" fmla="*/ 669 h 10000"/>
              <a:gd name="connsiteX36-2429" fmla="*/ 5331 w 10000"/>
              <a:gd name="connsiteY36-2430" fmla="*/ 669 h 10000"/>
              <a:gd name="connsiteX37-2431" fmla="*/ 5610 w 10000"/>
              <a:gd name="connsiteY37-2432" fmla="*/ 335 h 10000"/>
              <a:gd name="connsiteX38-2433" fmla="*/ 6234 w 10000"/>
              <a:gd name="connsiteY38-2434" fmla="*/ 0 h 10000"/>
              <a:gd name="connsiteX39-2435" fmla="*/ 6549 w 10000"/>
              <a:gd name="connsiteY39-2436" fmla="*/ 335 h 10000"/>
              <a:gd name="connsiteX40-2437" fmla="*/ 6863 w 10000"/>
              <a:gd name="connsiteY40-2438" fmla="*/ 335 h 10000"/>
              <a:gd name="connsiteX41-2439" fmla="*/ 7490 w 10000"/>
              <a:gd name="connsiteY41-2440" fmla="*/ 669 h 10000"/>
              <a:gd name="connsiteX42-2441" fmla="*/ 8119 w 10000"/>
              <a:gd name="connsiteY42-2442" fmla="*/ 1004 h 10000"/>
              <a:gd name="connsiteX43-2443" fmla="*/ 9058 w 10000"/>
              <a:gd name="connsiteY43-2444" fmla="*/ 1674 h 10000"/>
              <a:gd name="connsiteX44-2445" fmla="*/ 9374 w 10000"/>
              <a:gd name="connsiteY44-2446" fmla="*/ 2008 h 10000"/>
              <a:gd name="connsiteX45-2447" fmla="*/ 9683 w 10000"/>
              <a:gd name="connsiteY45-2448" fmla="*/ 2343 h 10000"/>
              <a:gd name="connsiteX46-2449" fmla="*/ 10000 w 10000"/>
              <a:gd name="connsiteY46-2450" fmla="*/ 2343 h 10000"/>
              <a:gd name="connsiteX47-2451" fmla="*/ 9683 w 10000"/>
              <a:gd name="connsiteY47-2452" fmla="*/ 2678 h 10000"/>
              <a:gd name="connsiteX48-2453" fmla="*/ 9683 w 10000"/>
              <a:gd name="connsiteY48-2454" fmla="*/ 3013 h 10000"/>
              <a:gd name="connsiteX49-2455" fmla="*/ 9058 w 10000"/>
              <a:gd name="connsiteY49-2456" fmla="*/ 3013 h 10000"/>
              <a:gd name="connsiteX50-2457" fmla="*/ 8744 w 10000"/>
              <a:gd name="connsiteY50-2458" fmla="*/ 3347 h 10000"/>
              <a:gd name="connsiteX51-2459" fmla="*/ 8744 w 10000"/>
              <a:gd name="connsiteY51-2460" fmla="*/ 3347 h 10000"/>
              <a:gd name="connsiteX0-2461" fmla="*/ 8744 w 10000"/>
              <a:gd name="connsiteY0-2462" fmla="*/ 3347 h 10000"/>
              <a:gd name="connsiteX1-2463" fmla="*/ 8433 w 10000"/>
              <a:gd name="connsiteY1-2464" fmla="*/ 3682 h 10000"/>
              <a:gd name="connsiteX2-2465" fmla="*/ 7806 w 10000"/>
              <a:gd name="connsiteY2-2466" fmla="*/ 4017 h 10000"/>
              <a:gd name="connsiteX3-2467" fmla="*/ 7178 w 10000"/>
              <a:gd name="connsiteY3-2468" fmla="*/ 4310 h 10000"/>
              <a:gd name="connsiteX4-2469" fmla="*/ 6234 w 10000"/>
              <a:gd name="connsiteY4-2470" fmla="*/ 5314 h 10000"/>
              <a:gd name="connsiteX5-2471" fmla="*/ 5331 w 10000"/>
              <a:gd name="connsiteY5-2472" fmla="*/ 5983 h 10000"/>
              <a:gd name="connsiteX6-2473" fmla="*/ 4392 w 10000"/>
              <a:gd name="connsiteY6-2474" fmla="*/ 6987 h 10000"/>
              <a:gd name="connsiteX7-2475" fmla="*/ 3138 w 10000"/>
              <a:gd name="connsiteY7-2476" fmla="*/ 8326 h 10000"/>
              <a:gd name="connsiteX8-2477" fmla="*/ 1884 w 10000"/>
              <a:gd name="connsiteY8-2478" fmla="*/ 10000 h 10000"/>
              <a:gd name="connsiteX9-2479" fmla="*/ 1257 w 10000"/>
              <a:gd name="connsiteY9-2480" fmla="*/ 8996 h 10000"/>
              <a:gd name="connsiteX10-2481" fmla="*/ 2195 w 10000"/>
              <a:gd name="connsiteY10-2482" fmla="*/ 7657 h 10000"/>
              <a:gd name="connsiteX11-2483" fmla="*/ 3138 w 10000"/>
              <a:gd name="connsiteY11-2484" fmla="*/ 6318 h 10000"/>
              <a:gd name="connsiteX12-2485" fmla="*/ 3765 w 10000"/>
              <a:gd name="connsiteY12-2486" fmla="*/ 5314 h 10000"/>
              <a:gd name="connsiteX13-2487" fmla="*/ 4392 w 10000"/>
              <a:gd name="connsiteY13-2488" fmla="*/ 4310 h 10000"/>
              <a:gd name="connsiteX14-2489" fmla="*/ 5023 w 10000"/>
              <a:gd name="connsiteY14-2490" fmla="*/ 3682 h 10000"/>
              <a:gd name="connsiteX15-2491" fmla="*/ 5331 w 10000"/>
              <a:gd name="connsiteY15-2492" fmla="*/ 3013 h 10000"/>
              <a:gd name="connsiteX16-2493" fmla="*/ 5331 w 10000"/>
              <a:gd name="connsiteY16-2494" fmla="*/ 2678 h 10000"/>
              <a:gd name="connsiteX17-2495" fmla="*/ 5331 w 10000"/>
              <a:gd name="connsiteY17-2496" fmla="*/ 2678 h 10000"/>
              <a:gd name="connsiteX18-2497" fmla="*/ 5023 w 10000"/>
              <a:gd name="connsiteY18-2498" fmla="*/ 2343 h 10000"/>
              <a:gd name="connsiteX19-2499" fmla="*/ 4707 w 10000"/>
              <a:gd name="connsiteY19-2500" fmla="*/ 2343 h 10000"/>
              <a:gd name="connsiteX20-2501" fmla="*/ 4392 w 10000"/>
              <a:gd name="connsiteY20-2502" fmla="*/ 2343 h 10000"/>
              <a:gd name="connsiteX21-2503" fmla="*/ 4080 w 10000"/>
              <a:gd name="connsiteY21-2504" fmla="*/ 2678 h 10000"/>
              <a:gd name="connsiteX22-2505" fmla="*/ 3765 w 10000"/>
              <a:gd name="connsiteY22-2506" fmla="*/ 2678 h 10000"/>
              <a:gd name="connsiteX23-2507" fmla="*/ 3138 w 10000"/>
              <a:gd name="connsiteY23-2508" fmla="*/ 2678 h 10000"/>
              <a:gd name="connsiteX24-2509" fmla="*/ 2510 w 10000"/>
              <a:gd name="connsiteY24-2510" fmla="*/ 3013 h 10000"/>
              <a:gd name="connsiteX25-2511" fmla="*/ 1884 w 10000"/>
              <a:gd name="connsiteY25-2512" fmla="*/ 3013 h 10000"/>
              <a:gd name="connsiteX26-2513" fmla="*/ 0 w 10000"/>
              <a:gd name="connsiteY26-2514" fmla="*/ 2008 h 10000"/>
              <a:gd name="connsiteX27-2515" fmla="*/ 1569 w 10000"/>
              <a:gd name="connsiteY27-2516" fmla="*/ 1674 h 10000"/>
              <a:gd name="connsiteX28-2517" fmla="*/ 2195 w 10000"/>
              <a:gd name="connsiteY28-2518" fmla="*/ 1674 h 10000"/>
              <a:gd name="connsiteX29-2519" fmla="*/ 2825 w 10000"/>
              <a:gd name="connsiteY29-2520" fmla="*/ 1339 h 10000"/>
              <a:gd name="connsiteX30-2521" fmla="*/ 3450 w 10000"/>
              <a:gd name="connsiteY30-2522" fmla="*/ 1339 h 10000"/>
              <a:gd name="connsiteX31-2523" fmla="*/ 4080 w 10000"/>
              <a:gd name="connsiteY31-2524" fmla="*/ 1004 h 10000"/>
              <a:gd name="connsiteX32-2525" fmla="*/ 4392 w 10000"/>
              <a:gd name="connsiteY32-2526" fmla="*/ 1004 h 10000"/>
              <a:gd name="connsiteX33-2527" fmla="*/ 4707 w 10000"/>
              <a:gd name="connsiteY33-2528" fmla="*/ 669 h 10000"/>
              <a:gd name="connsiteX34-2529" fmla="*/ 5023 w 10000"/>
              <a:gd name="connsiteY34-2530" fmla="*/ 669 h 10000"/>
              <a:gd name="connsiteX35-2531" fmla="*/ 5331 w 10000"/>
              <a:gd name="connsiteY35-2532" fmla="*/ 669 h 10000"/>
              <a:gd name="connsiteX36-2533" fmla="*/ 5610 w 10000"/>
              <a:gd name="connsiteY36-2534" fmla="*/ 335 h 10000"/>
              <a:gd name="connsiteX37-2535" fmla="*/ 6234 w 10000"/>
              <a:gd name="connsiteY37-2536" fmla="*/ 0 h 10000"/>
              <a:gd name="connsiteX38-2537" fmla="*/ 6549 w 10000"/>
              <a:gd name="connsiteY38-2538" fmla="*/ 335 h 10000"/>
              <a:gd name="connsiteX39-2539" fmla="*/ 6863 w 10000"/>
              <a:gd name="connsiteY39-2540" fmla="*/ 335 h 10000"/>
              <a:gd name="connsiteX40-2541" fmla="*/ 7490 w 10000"/>
              <a:gd name="connsiteY40-2542" fmla="*/ 669 h 10000"/>
              <a:gd name="connsiteX41-2543" fmla="*/ 8119 w 10000"/>
              <a:gd name="connsiteY41-2544" fmla="*/ 1004 h 10000"/>
              <a:gd name="connsiteX42-2545" fmla="*/ 9058 w 10000"/>
              <a:gd name="connsiteY42-2546" fmla="*/ 1674 h 10000"/>
              <a:gd name="connsiteX43-2547" fmla="*/ 9374 w 10000"/>
              <a:gd name="connsiteY43-2548" fmla="*/ 2008 h 10000"/>
              <a:gd name="connsiteX44-2549" fmla="*/ 9683 w 10000"/>
              <a:gd name="connsiteY44-2550" fmla="*/ 2343 h 10000"/>
              <a:gd name="connsiteX45-2551" fmla="*/ 10000 w 10000"/>
              <a:gd name="connsiteY45-2552" fmla="*/ 2343 h 10000"/>
              <a:gd name="connsiteX46-2553" fmla="*/ 9683 w 10000"/>
              <a:gd name="connsiteY46-2554" fmla="*/ 2678 h 10000"/>
              <a:gd name="connsiteX47-2555" fmla="*/ 9683 w 10000"/>
              <a:gd name="connsiteY47-2556" fmla="*/ 3013 h 10000"/>
              <a:gd name="connsiteX48-2557" fmla="*/ 9058 w 10000"/>
              <a:gd name="connsiteY48-2558" fmla="*/ 3013 h 10000"/>
              <a:gd name="connsiteX49-2559" fmla="*/ 8744 w 10000"/>
              <a:gd name="connsiteY49-2560" fmla="*/ 3347 h 10000"/>
              <a:gd name="connsiteX50-2561" fmla="*/ 8744 w 10000"/>
              <a:gd name="connsiteY50-2562" fmla="*/ 3347 h 10000"/>
              <a:gd name="connsiteX0-2563" fmla="*/ 7487 w 8743"/>
              <a:gd name="connsiteY0-2564" fmla="*/ 3347 h 10000"/>
              <a:gd name="connsiteX1-2565" fmla="*/ 7176 w 8743"/>
              <a:gd name="connsiteY1-2566" fmla="*/ 3682 h 10000"/>
              <a:gd name="connsiteX2-2567" fmla="*/ 6549 w 8743"/>
              <a:gd name="connsiteY2-2568" fmla="*/ 4017 h 10000"/>
              <a:gd name="connsiteX3-2569" fmla="*/ 5921 w 8743"/>
              <a:gd name="connsiteY3-2570" fmla="*/ 4310 h 10000"/>
              <a:gd name="connsiteX4-2571" fmla="*/ 4977 w 8743"/>
              <a:gd name="connsiteY4-2572" fmla="*/ 5314 h 10000"/>
              <a:gd name="connsiteX5-2573" fmla="*/ 4074 w 8743"/>
              <a:gd name="connsiteY5-2574" fmla="*/ 5983 h 10000"/>
              <a:gd name="connsiteX6-2575" fmla="*/ 3135 w 8743"/>
              <a:gd name="connsiteY6-2576" fmla="*/ 6987 h 10000"/>
              <a:gd name="connsiteX7-2577" fmla="*/ 1881 w 8743"/>
              <a:gd name="connsiteY7-2578" fmla="*/ 8326 h 10000"/>
              <a:gd name="connsiteX8-2579" fmla="*/ 627 w 8743"/>
              <a:gd name="connsiteY8-2580" fmla="*/ 10000 h 10000"/>
              <a:gd name="connsiteX9-2581" fmla="*/ 0 w 8743"/>
              <a:gd name="connsiteY9-2582" fmla="*/ 8996 h 10000"/>
              <a:gd name="connsiteX10-2583" fmla="*/ 938 w 8743"/>
              <a:gd name="connsiteY10-2584" fmla="*/ 7657 h 10000"/>
              <a:gd name="connsiteX11-2585" fmla="*/ 1881 w 8743"/>
              <a:gd name="connsiteY11-2586" fmla="*/ 6318 h 10000"/>
              <a:gd name="connsiteX12-2587" fmla="*/ 2508 w 8743"/>
              <a:gd name="connsiteY12-2588" fmla="*/ 5314 h 10000"/>
              <a:gd name="connsiteX13-2589" fmla="*/ 3135 w 8743"/>
              <a:gd name="connsiteY13-2590" fmla="*/ 4310 h 10000"/>
              <a:gd name="connsiteX14-2591" fmla="*/ 3766 w 8743"/>
              <a:gd name="connsiteY14-2592" fmla="*/ 3682 h 10000"/>
              <a:gd name="connsiteX15-2593" fmla="*/ 4074 w 8743"/>
              <a:gd name="connsiteY15-2594" fmla="*/ 3013 h 10000"/>
              <a:gd name="connsiteX16-2595" fmla="*/ 4074 w 8743"/>
              <a:gd name="connsiteY16-2596" fmla="*/ 2678 h 10000"/>
              <a:gd name="connsiteX17-2597" fmla="*/ 4074 w 8743"/>
              <a:gd name="connsiteY17-2598" fmla="*/ 2678 h 10000"/>
              <a:gd name="connsiteX18-2599" fmla="*/ 3766 w 8743"/>
              <a:gd name="connsiteY18-2600" fmla="*/ 2343 h 10000"/>
              <a:gd name="connsiteX19-2601" fmla="*/ 3450 w 8743"/>
              <a:gd name="connsiteY19-2602" fmla="*/ 2343 h 10000"/>
              <a:gd name="connsiteX20-2603" fmla="*/ 3135 w 8743"/>
              <a:gd name="connsiteY20-2604" fmla="*/ 2343 h 10000"/>
              <a:gd name="connsiteX21-2605" fmla="*/ 2823 w 8743"/>
              <a:gd name="connsiteY21-2606" fmla="*/ 2678 h 10000"/>
              <a:gd name="connsiteX22-2607" fmla="*/ 2508 w 8743"/>
              <a:gd name="connsiteY22-2608" fmla="*/ 2678 h 10000"/>
              <a:gd name="connsiteX23-2609" fmla="*/ 1881 w 8743"/>
              <a:gd name="connsiteY23-2610" fmla="*/ 2678 h 10000"/>
              <a:gd name="connsiteX24-2611" fmla="*/ 1253 w 8743"/>
              <a:gd name="connsiteY24-2612" fmla="*/ 3013 h 10000"/>
              <a:gd name="connsiteX25-2613" fmla="*/ 627 w 8743"/>
              <a:gd name="connsiteY25-2614" fmla="*/ 3013 h 10000"/>
              <a:gd name="connsiteX26-2615" fmla="*/ 312 w 8743"/>
              <a:gd name="connsiteY26-2616" fmla="*/ 1674 h 10000"/>
              <a:gd name="connsiteX27-2617" fmla="*/ 938 w 8743"/>
              <a:gd name="connsiteY27-2618" fmla="*/ 1674 h 10000"/>
              <a:gd name="connsiteX28-2619" fmla="*/ 1568 w 8743"/>
              <a:gd name="connsiteY28-2620" fmla="*/ 1339 h 10000"/>
              <a:gd name="connsiteX29-2621" fmla="*/ 2193 w 8743"/>
              <a:gd name="connsiteY29-2622" fmla="*/ 1339 h 10000"/>
              <a:gd name="connsiteX30-2623" fmla="*/ 2823 w 8743"/>
              <a:gd name="connsiteY30-2624" fmla="*/ 1004 h 10000"/>
              <a:gd name="connsiteX31-2625" fmla="*/ 3135 w 8743"/>
              <a:gd name="connsiteY31-2626" fmla="*/ 1004 h 10000"/>
              <a:gd name="connsiteX32-2627" fmla="*/ 3450 w 8743"/>
              <a:gd name="connsiteY32-2628" fmla="*/ 669 h 10000"/>
              <a:gd name="connsiteX33-2629" fmla="*/ 3766 w 8743"/>
              <a:gd name="connsiteY33-2630" fmla="*/ 669 h 10000"/>
              <a:gd name="connsiteX34-2631" fmla="*/ 4074 w 8743"/>
              <a:gd name="connsiteY34-2632" fmla="*/ 669 h 10000"/>
              <a:gd name="connsiteX35-2633" fmla="*/ 4353 w 8743"/>
              <a:gd name="connsiteY35-2634" fmla="*/ 335 h 10000"/>
              <a:gd name="connsiteX36-2635" fmla="*/ 4977 w 8743"/>
              <a:gd name="connsiteY36-2636" fmla="*/ 0 h 10000"/>
              <a:gd name="connsiteX37-2637" fmla="*/ 5292 w 8743"/>
              <a:gd name="connsiteY37-2638" fmla="*/ 335 h 10000"/>
              <a:gd name="connsiteX38-2639" fmla="*/ 5606 w 8743"/>
              <a:gd name="connsiteY38-2640" fmla="*/ 335 h 10000"/>
              <a:gd name="connsiteX39-2641" fmla="*/ 6233 w 8743"/>
              <a:gd name="connsiteY39-2642" fmla="*/ 669 h 10000"/>
              <a:gd name="connsiteX40-2643" fmla="*/ 6862 w 8743"/>
              <a:gd name="connsiteY40-2644" fmla="*/ 1004 h 10000"/>
              <a:gd name="connsiteX41-2645" fmla="*/ 7801 w 8743"/>
              <a:gd name="connsiteY41-2646" fmla="*/ 1674 h 10000"/>
              <a:gd name="connsiteX42-2647" fmla="*/ 8117 w 8743"/>
              <a:gd name="connsiteY42-2648" fmla="*/ 2008 h 10000"/>
              <a:gd name="connsiteX43-2649" fmla="*/ 8426 w 8743"/>
              <a:gd name="connsiteY43-2650" fmla="*/ 2343 h 10000"/>
              <a:gd name="connsiteX44-2651" fmla="*/ 8743 w 8743"/>
              <a:gd name="connsiteY44-2652" fmla="*/ 2343 h 10000"/>
              <a:gd name="connsiteX45-2653" fmla="*/ 8426 w 8743"/>
              <a:gd name="connsiteY45-2654" fmla="*/ 2678 h 10000"/>
              <a:gd name="connsiteX46-2655" fmla="*/ 8426 w 8743"/>
              <a:gd name="connsiteY46-2656" fmla="*/ 3013 h 10000"/>
              <a:gd name="connsiteX47-2657" fmla="*/ 7801 w 8743"/>
              <a:gd name="connsiteY47-2658" fmla="*/ 3013 h 10000"/>
              <a:gd name="connsiteX48-2659" fmla="*/ 7487 w 8743"/>
              <a:gd name="connsiteY48-2660" fmla="*/ 3347 h 10000"/>
              <a:gd name="connsiteX49-2661" fmla="*/ 7487 w 8743"/>
              <a:gd name="connsiteY49-2662" fmla="*/ 3347 h 10000"/>
              <a:gd name="connsiteX0-2663" fmla="*/ 8563 w 10000"/>
              <a:gd name="connsiteY0-2664" fmla="*/ 3347 h 10000"/>
              <a:gd name="connsiteX1-2665" fmla="*/ 8208 w 10000"/>
              <a:gd name="connsiteY1-2666" fmla="*/ 3682 h 10000"/>
              <a:gd name="connsiteX2-2667" fmla="*/ 7491 w 10000"/>
              <a:gd name="connsiteY2-2668" fmla="*/ 4017 h 10000"/>
              <a:gd name="connsiteX3-2669" fmla="*/ 6772 w 10000"/>
              <a:gd name="connsiteY3-2670" fmla="*/ 4310 h 10000"/>
              <a:gd name="connsiteX4-2671" fmla="*/ 5693 w 10000"/>
              <a:gd name="connsiteY4-2672" fmla="*/ 5314 h 10000"/>
              <a:gd name="connsiteX5-2673" fmla="*/ 4660 w 10000"/>
              <a:gd name="connsiteY5-2674" fmla="*/ 5983 h 10000"/>
              <a:gd name="connsiteX6-2675" fmla="*/ 3586 w 10000"/>
              <a:gd name="connsiteY6-2676" fmla="*/ 6987 h 10000"/>
              <a:gd name="connsiteX7-2677" fmla="*/ 2151 w 10000"/>
              <a:gd name="connsiteY7-2678" fmla="*/ 8326 h 10000"/>
              <a:gd name="connsiteX8-2679" fmla="*/ 717 w 10000"/>
              <a:gd name="connsiteY8-2680" fmla="*/ 10000 h 10000"/>
              <a:gd name="connsiteX9-2681" fmla="*/ 0 w 10000"/>
              <a:gd name="connsiteY9-2682" fmla="*/ 8996 h 10000"/>
              <a:gd name="connsiteX10-2683" fmla="*/ 1073 w 10000"/>
              <a:gd name="connsiteY10-2684" fmla="*/ 7657 h 10000"/>
              <a:gd name="connsiteX11-2685" fmla="*/ 2151 w 10000"/>
              <a:gd name="connsiteY11-2686" fmla="*/ 6318 h 10000"/>
              <a:gd name="connsiteX12-2687" fmla="*/ 2869 w 10000"/>
              <a:gd name="connsiteY12-2688" fmla="*/ 5314 h 10000"/>
              <a:gd name="connsiteX13-2689" fmla="*/ 3586 w 10000"/>
              <a:gd name="connsiteY13-2690" fmla="*/ 4310 h 10000"/>
              <a:gd name="connsiteX14-2691" fmla="*/ 4307 w 10000"/>
              <a:gd name="connsiteY14-2692" fmla="*/ 3682 h 10000"/>
              <a:gd name="connsiteX15-2693" fmla="*/ 4660 w 10000"/>
              <a:gd name="connsiteY15-2694" fmla="*/ 3013 h 10000"/>
              <a:gd name="connsiteX16-2695" fmla="*/ 4660 w 10000"/>
              <a:gd name="connsiteY16-2696" fmla="*/ 2678 h 10000"/>
              <a:gd name="connsiteX17-2697" fmla="*/ 4660 w 10000"/>
              <a:gd name="connsiteY17-2698" fmla="*/ 2678 h 10000"/>
              <a:gd name="connsiteX18-2699" fmla="*/ 4307 w 10000"/>
              <a:gd name="connsiteY18-2700" fmla="*/ 2343 h 10000"/>
              <a:gd name="connsiteX19-2701" fmla="*/ 3946 w 10000"/>
              <a:gd name="connsiteY19-2702" fmla="*/ 2343 h 10000"/>
              <a:gd name="connsiteX20-2703" fmla="*/ 3586 w 10000"/>
              <a:gd name="connsiteY20-2704" fmla="*/ 2343 h 10000"/>
              <a:gd name="connsiteX21-2705" fmla="*/ 3229 w 10000"/>
              <a:gd name="connsiteY21-2706" fmla="*/ 2678 h 10000"/>
              <a:gd name="connsiteX22-2707" fmla="*/ 2869 w 10000"/>
              <a:gd name="connsiteY22-2708" fmla="*/ 2678 h 10000"/>
              <a:gd name="connsiteX23-2709" fmla="*/ 2151 w 10000"/>
              <a:gd name="connsiteY23-2710" fmla="*/ 2678 h 10000"/>
              <a:gd name="connsiteX24-2711" fmla="*/ 1433 w 10000"/>
              <a:gd name="connsiteY24-2712" fmla="*/ 3013 h 10000"/>
              <a:gd name="connsiteX25-2713" fmla="*/ 717 w 10000"/>
              <a:gd name="connsiteY25-2714" fmla="*/ 3013 h 10000"/>
              <a:gd name="connsiteX26-2715" fmla="*/ 1073 w 10000"/>
              <a:gd name="connsiteY26-2716" fmla="*/ 1674 h 10000"/>
              <a:gd name="connsiteX27-2717" fmla="*/ 1793 w 10000"/>
              <a:gd name="connsiteY27-2718" fmla="*/ 1339 h 10000"/>
              <a:gd name="connsiteX28-2719" fmla="*/ 2508 w 10000"/>
              <a:gd name="connsiteY28-2720" fmla="*/ 1339 h 10000"/>
              <a:gd name="connsiteX29-2721" fmla="*/ 3229 w 10000"/>
              <a:gd name="connsiteY29-2722" fmla="*/ 1004 h 10000"/>
              <a:gd name="connsiteX30-2723" fmla="*/ 3586 w 10000"/>
              <a:gd name="connsiteY30-2724" fmla="*/ 1004 h 10000"/>
              <a:gd name="connsiteX31-2725" fmla="*/ 3946 w 10000"/>
              <a:gd name="connsiteY31-2726" fmla="*/ 669 h 10000"/>
              <a:gd name="connsiteX32-2727" fmla="*/ 4307 w 10000"/>
              <a:gd name="connsiteY32-2728" fmla="*/ 669 h 10000"/>
              <a:gd name="connsiteX33-2729" fmla="*/ 4660 w 10000"/>
              <a:gd name="connsiteY33-2730" fmla="*/ 669 h 10000"/>
              <a:gd name="connsiteX34-2731" fmla="*/ 4979 w 10000"/>
              <a:gd name="connsiteY34-2732" fmla="*/ 335 h 10000"/>
              <a:gd name="connsiteX35-2733" fmla="*/ 5693 w 10000"/>
              <a:gd name="connsiteY35-2734" fmla="*/ 0 h 10000"/>
              <a:gd name="connsiteX36-2735" fmla="*/ 6053 w 10000"/>
              <a:gd name="connsiteY36-2736" fmla="*/ 335 h 10000"/>
              <a:gd name="connsiteX37-2737" fmla="*/ 6412 w 10000"/>
              <a:gd name="connsiteY37-2738" fmla="*/ 335 h 10000"/>
              <a:gd name="connsiteX38-2739" fmla="*/ 7129 w 10000"/>
              <a:gd name="connsiteY38-2740" fmla="*/ 669 h 10000"/>
              <a:gd name="connsiteX39-2741" fmla="*/ 7849 w 10000"/>
              <a:gd name="connsiteY39-2742" fmla="*/ 1004 h 10000"/>
              <a:gd name="connsiteX40-2743" fmla="*/ 8923 w 10000"/>
              <a:gd name="connsiteY40-2744" fmla="*/ 1674 h 10000"/>
              <a:gd name="connsiteX41-2745" fmla="*/ 9284 w 10000"/>
              <a:gd name="connsiteY41-2746" fmla="*/ 2008 h 10000"/>
              <a:gd name="connsiteX42-2747" fmla="*/ 9637 w 10000"/>
              <a:gd name="connsiteY42-2748" fmla="*/ 2343 h 10000"/>
              <a:gd name="connsiteX43-2749" fmla="*/ 10000 w 10000"/>
              <a:gd name="connsiteY43-2750" fmla="*/ 2343 h 10000"/>
              <a:gd name="connsiteX44-2751" fmla="*/ 9637 w 10000"/>
              <a:gd name="connsiteY44-2752" fmla="*/ 2678 h 10000"/>
              <a:gd name="connsiteX45-2753" fmla="*/ 9637 w 10000"/>
              <a:gd name="connsiteY45-2754" fmla="*/ 3013 h 10000"/>
              <a:gd name="connsiteX46-2755" fmla="*/ 8923 w 10000"/>
              <a:gd name="connsiteY46-2756" fmla="*/ 3013 h 10000"/>
              <a:gd name="connsiteX47-2757" fmla="*/ 8563 w 10000"/>
              <a:gd name="connsiteY47-2758" fmla="*/ 3347 h 10000"/>
              <a:gd name="connsiteX48-2759" fmla="*/ 8563 w 10000"/>
              <a:gd name="connsiteY48-2760" fmla="*/ 3347 h 10000"/>
              <a:gd name="connsiteX0-2761" fmla="*/ 8563 w 10000"/>
              <a:gd name="connsiteY0-2762" fmla="*/ 3347 h 10000"/>
              <a:gd name="connsiteX1-2763" fmla="*/ 8208 w 10000"/>
              <a:gd name="connsiteY1-2764" fmla="*/ 3682 h 10000"/>
              <a:gd name="connsiteX2-2765" fmla="*/ 7491 w 10000"/>
              <a:gd name="connsiteY2-2766" fmla="*/ 4017 h 10000"/>
              <a:gd name="connsiteX3-2767" fmla="*/ 6772 w 10000"/>
              <a:gd name="connsiteY3-2768" fmla="*/ 4310 h 10000"/>
              <a:gd name="connsiteX4-2769" fmla="*/ 5693 w 10000"/>
              <a:gd name="connsiteY4-2770" fmla="*/ 5314 h 10000"/>
              <a:gd name="connsiteX5-2771" fmla="*/ 4660 w 10000"/>
              <a:gd name="connsiteY5-2772" fmla="*/ 5983 h 10000"/>
              <a:gd name="connsiteX6-2773" fmla="*/ 3586 w 10000"/>
              <a:gd name="connsiteY6-2774" fmla="*/ 6987 h 10000"/>
              <a:gd name="connsiteX7-2775" fmla="*/ 2151 w 10000"/>
              <a:gd name="connsiteY7-2776" fmla="*/ 8326 h 10000"/>
              <a:gd name="connsiteX8-2777" fmla="*/ 717 w 10000"/>
              <a:gd name="connsiteY8-2778" fmla="*/ 10000 h 10000"/>
              <a:gd name="connsiteX9-2779" fmla="*/ 0 w 10000"/>
              <a:gd name="connsiteY9-2780" fmla="*/ 8996 h 10000"/>
              <a:gd name="connsiteX10-2781" fmla="*/ 1073 w 10000"/>
              <a:gd name="connsiteY10-2782" fmla="*/ 7657 h 10000"/>
              <a:gd name="connsiteX11-2783" fmla="*/ 2151 w 10000"/>
              <a:gd name="connsiteY11-2784" fmla="*/ 6318 h 10000"/>
              <a:gd name="connsiteX12-2785" fmla="*/ 2869 w 10000"/>
              <a:gd name="connsiteY12-2786" fmla="*/ 5314 h 10000"/>
              <a:gd name="connsiteX13-2787" fmla="*/ 3586 w 10000"/>
              <a:gd name="connsiteY13-2788" fmla="*/ 4310 h 10000"/>
              <a:gd name="connsiteX14-2789" fmla="*/ 4307 w 10000"/>
              <a:gd name="connsiteY14-2790" fmla="*/ 3682 h 10000"/>
              <a:gd name="connsiteX15-2791" fmla="*/ 4660 w 10000"/>
              <a:gd name="connsiteY15-2792" fmla="*/ 3013 h 10000"/>
              <a:gd name="connsiteX16-2793" fmla="*/ 4660 w 10000"/>
              <a:gd name="connsiteY16-2794" fmla="*/ 2678 h 10000"/>
              <a:gd name="connsiteX17-2795" fmla="*/ 4660 w 10000"/>
              <a:gd name="connsiteY17-2796" fmla="*/ 2678 h 10000"/>
              <a:gd name="connsiteX18-2797" fmla="*/ 4307 w 10000"/>
              <a:gd name="connsiteY18-2798" fmla="*/ 2343 h 10000"/>
              <a:gd name="connsiteX19-2799" fmla="*/ 3946 w 10000"/>
              <a:gd name="connsiteY19-2800" fmla="*/ 2343 h 10000"/>
              <a:gd name="connsiteX20-2801" fmla="*/ 3586 w 10000"/>
              <a:gd name="connsiteY20-2802" fmla="*/ 2343 h 10000"/>
              <a:gd name="connsiteX21-2803" fmla="*/ 3229 w 10000"/>
              <a:gd name="connsiteY21-2804" fmla="*/ 2678 h 10000"/>
              <a:gd name="connsiteX22-2805" fmla="*/ 2869 w 10000"/>
              <a:gd name="connsiteY22-2806" fmla="*/ 2678 h 10000"/>
              <a:gd name="connsiteX23-2807" fmla="*/ 2151 w 10000"/>
              <a:gd name="connsiteY23-2808" fmla="*/ 2678 h 10000"/>
              <a:gd name="connsiteX24-2809" fmla="*/ 1433 w 10000"/>
              <a:gd name="connsiteY24-2810" fmla="*/ 3013 h 10000"/>
              <a:gd name="connsiteX25-2811" fmla="*/ 717 w 10000"/>
              <a:gd name="connsiteY25-2812" fmla="*/ 3013 h 10000"/>
              <a:gd name="connsiteX26-2813" fmla="*/ 1073 w 10000"/>
              <a:gd name="connsiteY26-2814" fmla="*/ 1674 h 10000"/>
              <a:gd name="connsiteX27-2815" fmla="*/ 2508 w 10000"/>
              <a:gd name="connsiteY27-2816" fmla="*/ 1339 h 10000"/>
              <a:gd name="connsiteX28-2817" fmla="*/ 3229 w 10000"/>
              <a:gd name="connsiteY28-2818" fmla="*/ 1004 h 10000"/>
              <a:gd name="connsiteX29-2819" fmla="*/ 3586 w 10000"/>
              <a:gd name="connsiteY29-2820" fmla="*/ 1004 h 10000"/>
              <a:gd name="connsiteX30-2821" fmla="*/ 3946 w 10000"/>
              <a:gd name="connsiteY30-2822" fmla="*/ 669 h 10000"/>
              <a:gd name="connsiteX31-2823" fmla="*/ 4307 w 10000"/>
              <a:gd name="connsiteY31-2824" fmla="*/ 669 h 10000"/>
              <a:gd name="connsiteX32-2825" fmla="*/ 4660 w 10000"/>
              <a:gd name="connsiteY32-2826" fmla="*/ 669 h 10000"/>
              <a:gd name="connsiteX33-2827" fmla="*/ 4979 w 10000"/>
              <a:gd name="connsiteY33-2828" fmla="*/ 335 h 10000"/>
              <a:gd name="connsiteX34-2829" fmla="*/ 5693 w 10000"/>
              <a:gd name="connsiteY34-2830" fmla="*/ 0 h 10000"/>
              <a:gd name="connsiteX35-2831" fmla="*/ 6053 w 10000"/>
              <a:gd name="connsiteY35-2832" fmla="*/ 335 h 10000"/>
              <a:gd name="connsiteX36-2833" fmla="*/ 6412 w 10000"/>
              <a:gd name="connsiteY36-2834" fmla="*/ 335 h 10000"/>
              <a:gd name="connsiteX37-2835" fmla="*/ 7129 w 10000"/>
              <a:gd name="connsiteY37-2836" fmla="*/ 669 h 10000"/>
              <a:gd name="connsiteX38-2837" fmla="*/ 7849 w 10000"/>
              <a:gd name="connsiteY38-2838" fmla="*/ 1004 h 10000"/>
              <a:gd name="connsiteX39-2839" fmla="*/ 8923 w 10000"/>
              <a:gd name="connsiteY39-2840" fmla="*/ 1674 h 10000"/>
              <a:gd name="connsiteX40-2841" fmla="*/ 9284 w 10000"/>
              <a:gd name="connsiteY40-2842" fmla="*/ 2008 h 10000"/>
              <a:gd name="connsiteX41-2843" fmla="*/ 9637 w 10000"/>
              <a:gd name="connsiteY41-2844" fmla="*/ 2343 h 10000"/>
              <a:gd name="connsiteX42-2845" fmla="*/ 10000 w 10000"/>
              <a:gd name="connsiteY42-2846" fmla="*/ 2343 h 10000"/>
              <a:gd name="connsiteX43-2847" fmla="*/ 9637 w 10000"/>
              <a:gd name="connsiteY43-2848" fmla="*/ 2678 h 10000"/>
              <a:gd name="connsiteX44-2849" fmla="*/ 9637 w 10000"/>
              <a:gd name="connsiteY44-2850" fmla="*/ 3013 h 10000"/>
              <a:gd name="connsiteX45-2851" fmla="*/ 8923 w 10000"/>
              <a:gd name="connsiteY45-2852" fmla="*/ 3013 h 10000"/>
              <a:gd name="connsiteX46-2853" fmla="*/ 8563 w 10000"/>
              <a:gd name="connsiteY46-2854" fmla="*/ 3347 h 10000"/>
              <a:gd name="connsiteX47-2855" fmla="*/ 8563 w 10000"/>
              <a:gd name="connsiteY47-2856" fmla="*/ 3347 h 10000"/>
              <a:gd name="connsiteX0-2857" fmla="*/ 8563 w 10000"/>
              <a:gd name="connsiteY0-2858" fmla="*/ 3347 h 10000"/>
              <a:gd name="connsiteX1-2859" fmla="*/ 8208 w 10000"/>
              <a:gd name="connsiteY1-2860" fmla="*/ 3682 h 10000"/>
              <a:gd name="connsiteX2-2861" fmla="*/ 7491 w 10000"/>
              <a:gd name="connsiteY2-2862" fmla="*/ 4017 h 10000"/>
              <a:gd name="connsiteX3-2863" fmla="*/ 6772 w 10000"/>
              <a:gd name="connsiteY3-2864" fmla="*/ 4310 h 10000"/>
              <a:gd name="connsiteX4-2865" fmla="*/ 5693 w 10000"/>
              <a:gd name="connsiteY4-2866" fmla="*/ 5314 h 10000"/>
              <a:gd name="connsiteX5-2867" fmla="*/ 4660 w 10000"/>
              <a:gd name="connsiteY5-2868" fmla="*/ 5983 h 10000"/>
              <a:gd name="connsiteX6-2869" fmla="*/ 3586 w 10000"/>
              <a:gd name="connsiteY6-2870" fmla="*/ 6987 h 10000"/>
              <a:gd name="connsiteX7-2871" fmla="*/ 2151 w 10000"/>
              <a:gd name="connsiteY7-2872" fmla="*/ 8326 h 10000"/>
              <a:gd name="connsiteX8-2873" fmla="*/ 717 w 10000"/>
              <a:gd name="connsiteY8-2874" fmla="*/ 10000 h 10000"/>
              <a:gd name="connsiteX9-2875" fmla="*/ 0 w 10000"/>
              <a:gd name="connsiteY9-2876" fmla="*/ 8996 h 10000"/>
              <a:gd name="connsiteX10-2877" fmla="*/ 1073 w 10000"/>
              <a:gd name="connsiteY10-2878" fmla="*/ 7657 h 10000"/>
              <a:gd name="connsiteX11-2879" fmla="*/ 2151 w 10000"/>
              <a:gd name="connsiteY11-2880" fmla="*/ 6318 h 10000"/>
              <a:gd name="connsiteX12-2881" fmla="*/ 2869 w 10000"/>
              <a:gd name="connsiteY12-2882" fmla="*/ 5314 h 10000"/>
              <a:gd name="connsiteX13-2883" fmla="*/ 3586 w 10000"/>
              <a:gd name="connsiteY13-2884" fmla="*/ 4310 h 10000"/>
              <a:gd name="connsiteX14-2885" fmla="*/ 4307 w 10000"/>
              <a:gd name="connsiteY14-2886" fmla="*/ 3682 h 10000"/>
              <a:gd name="connsiteX15-2887" fmla="*/ 4660 w 10000"/>
              <a:gd name="connsiteY15-2888" fmla="*/ 3013 h 10000"/>
              <a:gd name="connsiteX16-2889" fmla="*/ 4660 w 10000"/>
              <a:gd name="connsiteY16-2890" fmla="*/ 2678 h 10000"/>
              <a:gd name="connsiteX17-2891" fmla="*/ 4660 w 10000"/>
              <a:gd name="connsiteY17-2892" fmla="*/ 2678 h 10000"/>
              <a:gd name="connsiteX18-2893" fmla="*/ 4307 w 10000"/>
              <a:gd name="connsiteY18-2894" fmla="*/ 2343 h 10000"/>
              <a:gd name="connsiteX19-2895" fmla="*/ 3946 w 10000"/>
              <a:gd name="connsiteY19-2896" fmla="*/ 2343 h 10000"/>
              <a:gd name="connsiteX20-2897" fmla="*/ 3586 w 10000"/>
              <a:gd name="connsiteY20-2898" fmla="*/ 2343 h 10000"/>
              <a:gd name="connsiteX21-2899" fmla="*/ 3229 w 10000"/>
              <a:gd name="connsiteY21-2900" fmla="*/ 2678 h 10000"/>
              <a:gd name="connsiteX22-2901" fmla="*/ 2869 w 10000"/>
              <a:gd name="connsiteY22-2902" fmla="*/ 2678 h 10000"/>
              <a:gd name="connsiteX23-2903" fmla="*/ 2151 w 10000"/>
              <a:gd name="connsiteY23-2904" fmla="*/ 2678 h 10000"/>
              <a:gd name="connsiteX24-2905" fmla="*/ 1433 w 10000"/>
              <a:gd name="connsiteY24-2906" fmla="*/ 3013 h 10000"/>
              <a:gd name="connsiteX25-2907" fmla="*/ 717 w 10000"/>
              <a:gd name="connsiteY25-2908" fmla="*/ 3013 h 10000"/>
              <a:gd name="connsiteX26-2909" fmla="*/ 2508 w 10000"/>
              <a:gd name="connsiteY26-2910" fmla="*/ 1339 h 10000"/>
              <a:gd name="connsiteX27-2911" fmla="*/ 3229 w 10000"/>
              <a:gd name="connsiteY27-2912" fmla="*/ 1004 h 10000"/>
              <a:gd name="connsiteX28-2913" fmla="*/ 3586 w 10000"/>
              <a:gd name="connsiteY28-2914" fmla="*/ 1004 h 10000"/>
              <a:gd name="connsiteX29-2915" fmla="*/ 3946 w 10000"/>
              <a:gd name="connsiteY29-2916" fmla="*/ 669 h 10000"/>
              <a:gd name="connsiteX30-2917" fmla="*/ 4307 w 10000"/>
              <a:gd name="connsiteY30-2918" fmla="*/ 669 h 10000"/>
              <a:gd name="connsiteX31-2919" fmla="*/ 4660 w 10000"/>
              <a:gd name="connsiteY31-2920" fmla="*/ 669 h 10000"/>
              <a:gd name="connsiteX32-2921" fmla="*/ 4979 w 10000"/>
              <a:gd name="connsiteY32-2922" fmla="*/ 335 h 10000"/>
              <a:gd name="connsiteX33-2923" fmla="*/ 5693 w 10000"/>
              <a:gd name="connsiteY33-2924" fmla="*/ 0 h 10000"/>
              <a:gd name="connsiteX34-2925" fmla="*/ 6053 w 10000"/>
              <a:gd name="connsiteY34-2926" fmla="*/ 335 h 10000"/>
              <a:gd name="connsiteX35-2927" fmla="*/ 6412 w 10000"/>
              <a:gd name="connsiteY35-2928" fmla="*/ 335 h 10000"/>
              <a:gd name="connsiteX36-2929" fmla="*/ 7129 w 10000"/>
              <a:gd name="connsiteY36-2930" fmla="*/ 669 h 10000"/>
              <a:gd name="connsiteX37-2931" fmla="*/ 7849 w 10000"/>
              <a:gd name="connsiteY37-2932" fmla="*/ 1004 h 10000"/>
              <a:gd name="connsiteX38-2933" fmla="*/ 8923 w 10000"/>
              <a:gd name="connsiteY38-2934" fmla="*/ 1674 h 10000"/>
              <a:gd name="connsiteX39-2935" fmla="*/ 9284 w 10000"/>
              <a:gd name="connsiteY39-2936" fmla="*/ 2008 h 10000"/>
              <a:gd name="connsiteX40-2937" fmla="*/ 9637 w 10000"/>
              <a:gd name="connsiteY40-2938" fmla="*/ 2343 h 10000"/>
              <a:gd name="connsiteX41-2939" fmla="*/ 10000 w 10000"/>
              <a:gd name="connsiteY41-2940" fmla="*/ 2343 h 10000"/>
              <a:gd name="connsiteX42-2941" fmla="*/ 9637 w 10000"/>
              <a:gd name="connsiteY42-2942" fmla="*/ 2678 h 10000"/>
              <a:gd name="connsiteX43-2943" fmla="*/ 9637 w 10000"/>
              <a:gd name="connsiteY43-2944" fmla="*/ 3013 h 10000"/>
              <a:gd name="connsiteX44-2945" fmla="*/ 8923 w 10000"/>
              <a:gd name="connsiteY44-2946" fmla="*/ 3013 h 10000"/>
              <a:gd name="connsiteX45-2947" fmla="*/ 8563 w 10000"/>
              <a:gd name="connsiteY45-2948" fmla="*/ 3347 h 10000"/>
              <a:gd name="connsiteX46-2949" fmla="*/ 8563 w 10000"/>
              <a:gd name="connsiteY46-2950" fmla="*/ 3347 h 10000"/>
              <a:gd name="connsiteX0-2951" fmla="*/ 8563 w 10000"/>
              <a:gd name="connsiteY0-2952" fmla="*/ 3347 h 10000"/>
              <a:gd name="connsiteX1-2953" fmla="*/ 8208 w 10000"/>
              <a:gd name="connsiteY1-2954" fmla="*/ 3682 h 10000"/>
              <a:gd name="connsiteX2-2955" fmla="*/ 7491 w 10000"/>
              <a:gd name="connsiteY2-2956" fmla="*/ 4017 h 10000"/>
              <a:gd name="connsiteX3-2957" fmla="*/ 6772 w 10000"/>
              <a:gd name="connsiteY3-2958" fmla="*/ 4310 h 10000"/>
              <a:gd name="connsiteX4-2959" fmla="*/ 5693 w 10000"/>
              <a:gd name="connsiteY4-2960" fmla="*/ 5314 h 10000"/>
              <a:gd name="connsiteX5-2961" fmla="*/ 4660 w 10000"/>
              <a:gd name="connsiteY5-2962" fmla="*/ 5983 h 10000"/>
              <a:gd name="connsiteX6-2963" fmla="*/ 3586 w 10000"/>
              <a:gd name="connsiteY6-2964" fmla="*/ 6987 h 10000"/>
              <a:gd name="connsiteX7-2965" fmla="*/ 2151 w 10000"/>
              <a:gd name="connsiteY7-2966" fmla="*/ 8326 h 10000"/>
              <a:gd name="connsiteX8-2967" fmla="*/ 717 w 10000"/>
              <a:gd name="connsiteY8-2968" fmla="*/ 10000 h 10000"/>
              <a:gd name="connsiteX9-2969" fmla="*/ 0 w 10000"/>
              <a:gd name="connsiteY9-2970" fmla="*/ 8996 h 10000"/>
              <a:gd name="connsiteX10-2971" fmla="*/ 1073 w 10000"/>
              <a:gd name="connsiteY10-2972" fmla="*/ 7657 h 10000"/>
              <a:gd name="connsiteX11-2973" fmla="*/ 2151 w 10000"/>
              <a:gd name="connsiteY11-2974" fmla="*/ 6318 h 10000"/>
              <a:gd name="connsiteX12-2975" fmla="*/ 2869 w 10000"/>
              <a:gd name="connsiteY12-2976" fmla="*/ 5314 h 10000"/>
              <a:gd name="connsiteX13-2977" fmla="*/ 3586 w 10000"/>
              <a:gd name="connsiteY13-2978" fmla="*/ 4310 h 10000"/>
              <a:gd name="connsiteX14-2979" fmla="*/ 4307 w 10000"/>
              <a:gd name="connsiteY14-2980" fmla="*/ 3682 h 10000"/>
              <a:gd name="connsiteX15-2981" fmla="*/ 4660 w 10000"/>
              <a:gd name="connsiteY15-2982" fmla="*/ 3013 h 10000"/>
              <a:gd name="connsiteX16-2983" fmla="*/ 4660 w 10000"/>
              <a:gd name="connsiteY16-2984" fmla="*/ 2678 h 10000"/>
              <a:gd name="connsiteX17-2985" fmla="*/ 4660 w 10000"/>
              <a:gd name="connsiteY17-2986" fmla="*/ 2678 h 10000"/>
              <a:gd name="connsiteX18-2987" fmla="*/ 4307 w 10000"/>
              <a:gd name="connsiteY18-2988" fmla="*/ 2343 h 10000"/>
              <a:gd name="connsiteX19-2989" fmla="*/ 3946 w 10000"/>
              <a:gd name="connsiteY19-2990" fmla="*/ 2343 h 10000"/>
              <a:gd name="connsiteX20-2991" fmla="*/ 3586 w 10000"/>
              <a:gd name="connsiteY20-2992" fmla="*/ 2343 h 10000"/>
              <a:gd name="connsiteX21-2993" fmla="*/ 3229 w 10000"/>
              <a:gd name="connsiteY21-2994" fmla="*/ 2678 h 10000"/>
              <a:gd name="connsiteX22-2995" fmla="*/ 2869 w 10000"/>
              <a:gd name="connsiteY22-2996" fmla="*/ 2678 h 10000"/>
              <a:gd name="connsiteX23-2997" fmla="*/ 2151 w 10000"/>
              <a:gd name="connsiteY23-2998" fmla="*/ 2678 h 10000"/>
              <a:gd name="connsiteX24-2999" fmla="*/ 1433 w 10000"/>
              <a:gd name="connsiteY24-3000" fmla="*/ 3013 h 10000"/>
              <a:gd name="connsiteX25-3001" fmla="*/ 2508 w 10000"/>
              <a:gd name="connsiteY25-3002" fmla="*/ 1339 h 10000"/>
              <a:gd name="connsiteX26-3003" fmla="*/ 3229 w 10000"/>
              <a:gd name="connsiteY26-3004" fmla="*/ 1004 h 10000"/>
              <a:gd name="connsiteX27-3005" fmla="*/ 3586 w 10000"/>
              <a:gd name="connsiteY27-3006" fmla="*/ 1004 h 10000"/>
              <a:gd name="connsiteX28-3007" fmla="*/ 3946 w 10000"/>
              <a:gd name="connsiteY28-3008" fmla="*/ 669 h 10000"/>
              <a:gd name="connsiteX29-3009" fmla="*/ 4307 w 10000"/>
              <a:gd name="connsiteY29-3010" fmla="*/ 669 h 10000"/>
              <a:gd name="connsiteX30-3011" fmla="*/ 4660 w 10000"/>
              <a:gd name="connsiteY30-3012" fmla="*/ 669 h 10000"/>
              <a:gd name="connsiteX31-3013" fmla="*/ 4979 w 10000"/>
              <a:gd name="connsiteY31-3014" fmla="*/ 335 h 10000"/>
              <a:gd name="connsiteX32-3015" fmla="*/ 5693 w 10000"/>
              <a:gd name="connsiteY32-3016" fmla="*/ 0 h 10000"/>
              <a:gd name="connsiteX33-3017" fmla="*/ 6053 w 10000"/>
              <a:gd name="connsiteY33-3018" fmla="*/ 335 h 10000"/>
              <a:gd name="connsiteX34-3019" fmla="*/ 6412 w 10000"/>
              <a:gd name="connsiteY34-3020" fmla="*/ 335 h 10000"/>
              <a:gd name="connsiteX35-3021" fmla="*/ 7129 w 10000"/>
              <a:gd name="connsiteY35-3022" fmla="*/ 669 h 10000"/>
              <a:gd name="connsiteX36-3023" fmla="*/ 7849 w 10000"/>
              <a:gd name="connsiteY36-3024" fmla="*/ 1004 h 10000"/>
              <a:gd name="connsiteX37-3025" fmla="*/ 8923 w 10000"/>
              <a:gd name="connsiteY37-3026" fmla="*/ 1674 h 10000"/>
              <a:gd name="connsiteX38-3027" fmla="*/ 9284 w 10000"/>
              <a:gd name="connsiteY38-3028" fmla="*/ 2008 h 10000"/>
              <a:gd name="connsiteX39-3029" fmla="*/ 9637 w 10000"/>
              <a:gd name="connsiteY39-3030" fmla="*/ 2343 h 10000"/>
              <a:gd name="connsiteX40-3031" fmla="*/ 10000 w 10000"/>
              <a:gd name="connsiteY40-3032" fmla="*/ 2343 h 10000"/>
              <a:gd name="connsiteX41-3033" fmla="*/ 9637 w 10000"/>
              <a:gd name="connsiteY41-3034" fmla="*/ 2678 h 10000"/>
              <a:gd name="connsiteX42-3035" fmla="*/ 9637 w 10000"/>
              <a:gd name="connsiteY42-3036" fmla="*/ 3013 h 10000"/>
              <a:gd name="connsiteX43-3037" fmla="*/ 8923 w 10000"/>
              <a:gd name="connsiteY43-3038" fmla="*/ 3013 h 10000"/>
              <a:gd name="connsiteX44-3039" fmla="*/ 8563 w 10000"/>
              <a:gd name="connsiteY44-3040" fmla="*/ 3347 h 10000"/>
              <a:gd name="connsiteX45-3041" fmla="*/ 8563 w 10000"/>
              <a:gd name="connsiteY45-3042" fmla="*/ 3347 h 10000"/>
              <a:gd name="connsiteX0-3043" fmla="*/ 8563 w 10000"/>
              <a:gd name="connsiteY0-3044" fmla="*/ 3347 h 10000"/>
              <a:gd name="connsiteX1-3045" fmla="*/ 8208 w 10000"/>
              <a:gd name="connsiteY1-3046" fmla="*/ 3682 h 10000"/>
              <a:gd name="connsiteX2-3047" fmla="*/ 7491 w 10000"/>
              <a:gd name="connsiteY2-3048" fmla="*/ 4017 h 10000"/>
              <a:gd name="connsiteX3-3049" fmla="*/ 6772 w 10000"/>
              <a:gd name="connsiteY3-3050" fmla="*/ 4310 h 10000"/>
              <a:gd name="connsiteX4-3051" fmla="*/ 5693 w 10000"/>
              <a:gd name="connsiteY4-3052" fmla="*/ 5314 h 10000"/>
              <a:gd name="connsiteX5-3053" fmla="*/ 4660 w 10000"/>
              <a:gd name="connsiteY5-3054" fmla="*/ 5983 h 10000"/>
              <a:gd name="connsiteX6-3055" fmla="*/ 3586 w 10000"/>
              <a:gd name="connsiteY6-3056" fmla="*/ 6987 h 10000"/>
              <a:gd name="connsiteX7-3057" fmla="*/ 2151 w 10000"/>
              <a:gd name="connsiteY7-3058" fmla="*/ 8326 h 10000"/>
              <a:gd name="connsiteX8-3059" fmla="*/ 717 w 10000"/>
              <a:gd name="connsiteY8-3060" fmla="*/ 10000 h 10000"/>
              <a:gd name="connsiteX9-3061" fmla="*/ 0 w 10000"/>
              <a:gd name="connsiteY9-3062" fmla="*/ 8996 h 10000"/>
              <a:gd name="connsiteX10-3063" fmla="*/ 1073 w 10000"/>
              <a:gd name="connsiteY10-3064" fmla="*/ 7657 h 10000"/>
              <a:gd name="connsiteX11-3065" fmla="*/ 2151 w 10000"/>
              <a:gd name="connsiteY11-3066" fmla="*/ 6318 h 10000"/>
              <a:gd name="connsiteX12-3067" fmla="*/ 2869 w 10000"/>
              <a:gd name="connsiteY12-3068" fmla="*/ 5314 h 10000"/>
              <a:gd name="connsiteX13-3069" fmla="*/ 3586 w 10000"/>
              <a:gd name="connsiteY13-3070" fmla="*/ 4310 h 10000"/>
              <a:gd name="connsiteX14-3071" fmla="*/ 4307 w 10000"/>
              <a:gd name="connsiteY14-3072" fmla="*/ 3682 h 10000"/>
              <a:gd name="connsiteX15-3073" fmla="*/ 4660 w 10000"/>
              <a:gd name="connsiteY15-3074" fmla="*/ 3013 h 10000"/>
              <a:gd name="connsiteX16-3075" fmla="*/ 4660 w 10000"/>
              <a:gd name="connsiteY16-3076" fmla="*/ 2678 h 10000"/>
              <a:gd name="connsiteX17-3077" fmla="*/ 4660 w 10000"/>
              <a:gd name="connsiteY17-3078" fmla="*/ 2678 h 10000"/>
              <a:gd name="connsiteX18-3079" fmla="*/ 4307 w 10000"/>
              <a:gd name="connsiteY18-3080" fmla="*/ 2343 h 10000"/>
              <a:gd name="connsiteX19-3081" fmla="*/ 3946 w 10000"/>
              <a:gd name="connsiteY19-3082" fmla="*/ 2343 h 10000"/>
              <a:gd name="connsiteX20-3083" fmla="*/ 3586 w 10000"/>
              <a:gd name="connsiteY20-3084" fmla="*/ 2343 h 10000"/>
              <a:gd name="connsiteX21-3085" fmla="*/ 3229 w 10000"/>
              <a:gd name="connsiteY21-3086" fmla="*/ 2678 h 10000"/>
              <a:gd name="connsiteX22-3087" fmla="*/ 2869 w 10000"/>
              <a:gd name="connsiteY22-3088" fmla="*/ 2678 h 10000"/>
              <a:gd name="connsiteX23-3089" fmla="*/ 2151 w 10000"/>
              <a:gd name="connsiteY23-3090" fmla="*/ 2678 h 10000"/>
              <a:gd name="connsiteX24-3091" fmla="*/ 2508 w 10000"/>
              <a:gd name="connsiteY24-3092" fmla="*/ 1339 h 10000"/>
              <a:gd name="connsiteX25-3093" fmla="*/ 3229 w 10000"/>
              <a:gd name="connsiteY25-3094" fmla="*/ 1004 h 10000"/>
              <a:gd name="connsiteX26-3095" fmla="*/ 3586 w 10000"/>
              <a:gd name="connsiteY26-3096" fmla="*/ 1004 h 10000"/>
              <a:gd name="connsiteX27-3097" fmla="*/ 3946 w 10000"/>
              <a:gd name="connsiteY27-3098" fmla="*/ 669 h 10000"/>
              <a:gd name="connsiteX28-3099" fmla="*/ 4307 w 10000"/>
              <a:gd name="connsiteY28-3100" fmla="*/ 669 h 10000"/>
              <a:gd name="connsiteX29-3101" fmla="*/ 4660 w 10000"/>
              <a:gd name="connsiteY29-3102" fmla="*/ 669 h 10000"/>
              <a:gd name="connsiteX30-3103" fmla="*/ 4979 w 10000"/>
              <a:gd name="connsiteY30-3104" fmla="*/ 335 h 10000"/>
              <a:gd name="connsiteX31-3105" fmla="*/ 5693 w 10000"/>
              <a:gd name="connsiteY31-3106" fmla="*/ 0 h 10000"/>
              <a:gd name="connsiteX32-3107" fmla="*/ 6053 w 10000"/>
              <a:gd name="connsiteY32-3108" fmla="*/ 335 h 10000"/>
              <a:gd name="connsiteX33-3109" fmla="*/ 6412 w 10000"/>
              <a:gd name="connsiteY33-3110" fmla="*/ 335 h 10000"/>
              <a:gd name="connsiteX34-3111" fmla="*/ 7129 w 10000"/>
              <a:gd name="connsiteY34-3112" fmla="*/ 669 h 10000"/>
              <a:gd name="connsiteX35-3113" fmla="*/ 7849 w 10000"/>
              <a:gd name="connsiteY35-3114" fmla="*/ 1004 h 10000"/>
              <a:gd name="connsiteX36-3115" fmla="*/ 8923 w 10000"/>
              <a:gd name="connsiteY36-3116" fmla="*/ 1674 h 10000"/>
              <a:gd name="connsiteX37-3117" fmla="*/ 9284 w 10000"/>
              <a:gd name="connsiteY37-3118" fmla="*/ 2008 h 10000"/>
              <a:gd name="connsiteX38-3119" fmla="*/ 9637 w 10000"/>
              <a:gd name="connsiteY38-3120" fmla="*/ 2343 h 10000"/>
              <a:gd name="connsiteX39-3121" fmla="*/ 10000 w 10000"/>
              <a:gd name="connsiteY39-3122" fmla="*/ 2343 h 10000"/>
              <a:gd name="connsiteX40-3123" fmla="*/ 9637 w 10000"/>
              <a:gd name="connsiteY40-3124" fmla="*/ 2678 h 10000"/>
              <a:gd name="connsiteX41-3125" fmla="*/ 9637 w 10000"/>
              <a:gd name="connsiteY41-3126" fmla="*/ 3013 h 10000"/>
              <a:gd name="connsiteX42-3127" fmla="*/ 8923 w 10000"/>
              <a:gd name="connsiteY42-3128" fmla="*/ 3013 h 10000"/>
              <a:gd name="connsiteX43-3129" fmla="*/ 8563 w 10000"/>
              <a:gd name="connsiteY43-3130" fmla="*/ 3347 h 10000"/>
              <a:gd name="connsiteX44-3131" fmla="*/ 8563 w 10000"/>
              <a:gd name="connsiteY44-3132" fmla="*/ 3347 h 10000"/>
              <a:gd name="connsiteX0-3133" fmla="*/ 8563 w 10000"/>
              <a:gd name="connsiteY0-3134" fmla="*/ 3347 h 10000"/>
              <a:gd name="connsiteX1-3135" fmla="*/ 8208 w 10000"/>
              <a:gd name="connsiteY1-3136" fmla="*/ 3682 h 10000"/>
              <a:gd name="connsiteX2-3137" fmla="*/ 7491 w 10000"/>
              <a:gd name="connsiteY2-3138" fmla="*/ 4017 h 10000"/>
              <a:gd name="connsiteX3-3139" fmla="*/ 6772 w 10000"/>
              <a:gd name="connsiteY3-3140" fmla="*/ 4310 h 10000"/>
              <a:gd name="connsiteX4-3141" fmla="*/ 5693 w 10000"/>
              <a:gd name="connsiteY4-3142" fmla="*/ 5314 h 10000"/>
              <a:gd name="connsiteX5-3143" fmla="*/ 4660 w 10000"/>
              <a:gd name="connsiteY5-3144" fmla="*/ 5983 h 10000"/>
              <a:gd name="connsiteX6-3145" fmla="*/ 3586 w 10000"/>
              <a:gd name="connsiteY6-3146" fmla="*/ 6987 h 10000"/>
              <a:gd name="connsiteX7-3147" fmla="*/ 2151 w 10000"/>
              <a:gd name="connsiteY7-3148" fmla="*/ 8326 h 10000"/>
              <a:gd name="connsiteX8-3149" fmla="*/ 717 w 10000"/>
              <a:gd name="connsiteY8-3150" fmla="*/ 10000 h 10000"/>
              <a:gd name="connsiteX9-3151" fmla="*/ 0 w 10000"/>
              <a:gd name="connsiteY9-3152" fmla="*/ 8996 h 10000"/>
              <a:gd name="connsiteX10-3153" fmla="*/ 1073 w 10000"/>
              <a:gd name="connsiteY10-3154" fmla="*/ 7657 h 10000"/>
              <a:gd name="connsiteX11-3155" fmla="*/ 2151 w 10000"/>
              <a:gd name="connsiteY11-3156" fmla="*/ 6318 h 10000"/>
              <a:gd name="connsiteX12-3157" fmla="*/ 2869 w 10000"/>
              <a:gd name="connsiteY12-3158" fmla="*/ 5314 h 10000"/>
              <a:gd name="connsiteX13-3159" fmla="*/ 3586 w 10000"/>
              <a:gd name="connsiteY13-3160" fmla="*/ 4310 h 10000"/>
              <a:gd name="connsiteX14-3161" fmla="*/ 4307 w 10000"/>
              <a:gd name="connsiteY14-3162" fmla="*/ 3682 h 10000"/>
              <a:gd name="connsiteX15-3163" fmla="*/ 4660 w 10000"/>
              <a:gd name="connsiteY15-3164" fmla="*/ 3013 h 10000"/>
              <a:gd name="connsiteX16-3165" fmla="*/ 4660 w 10000"/>
              <a:gd name="connsiteY16-3166" fmla="*/ 2678 h 10000"/>
              <a:gd name="connsiteX17-3167" fmla="*/ 4660 w 10000"/>
              <a:gd name="connsiteY17-3168" fmla="*/ 2678 h 10000"/>
              <a:gd name="connsiteX18-3169" fmla="*/ 4307 w 10000"/>
              <a:gd name="connsiteY18-3170" fmla="*/ 2343 h 10000"/>
              <a:gd name="connsiteX19-3171" fmla="*/ 3946 w 10000"/>
              <a:gd name="connsiteY19-3172" fmla="*/ 2343 h 10000"/>
              <a:gd name="connsiteX20-3173" fmla="*/ 3586 w 10000"/>
              <a:gd name="connsiteY20-3174" fmla="*/ 2343 h 10000"/>
              <a:gd name="connsiteX21-3175" fmla="*/ 3229 w 10000"/>
              <a:gd name="connsiteY21-3176" fmla="*/ 2678 h 10000"/>
              <a:gd name="connsiteX22-3177" fmla="*/ 2869 w 10000"/>
              <a:gd name="connsiteY22-3178" fmla="*/ 2678 h 10000"/>
              <a:gd name="connsiteX23-3179" fmla="*/ 2508 w 10000"/>
              <a:gd name="connsiteY23-3180" fmla="*/ 1339 h 10000"/>
              <a:gd name="connsiteX24-3181" fmla="*/ 3229 w 10000"/>
              <a:gd name="connsiteY24-3182" fmla="*/ 1004 h 10000"/>
              <a:gd name="connsiteX25-3183" fmla="*/ 3586 w 10000"/>
              <a:gd name="connsiteY25-3184" fmla="*/ 1004 h 10000"/>
              <a:gd name="connsiteX26-3185" fmla="*/ 3946 w 10000"/>
              <a:gd name="connsiteY26-3186" fmla="*/ 669 h 10000"/>
              <a:gd name="connsiteX27-3187" fmla="*/ 4307 w 10000"/>
              <a:gd name="connsiteY27-3188" fmla="*/ 669 h 10000"/>
              <a:gd name="connsiteX28-3189" fmla="*/ 4660 w 10000"/>
              <a:gd name="connsiteY28-3190" fmla="*/ 669 h 10000"/>
              <a:gd name="connsiteX29-3191" fmla="*/ 4979 w 10000"/>
              <a:gd name="connsiteY29-3192" fmla="*/ 335 h 10000"/>
              <a:gd name="connsiteX30-3193" fmla="*/ 5693 w 10000"/>
              <a:gd name="connsiteY30-3194" fmla="*/ 0 h 10000"/>
              <a:gd name="connsiteX31-3195" fmla="*/ 6053 w 10000"/>
              <a:gd name="connsiteY31-3196" fmla="*/ 335 h 10000"/>
              <a:gd name="connsiteX32-3197" fmla="*/ 6412 w 10000"/>
              <a:gd name="connsiteY32-3198" fmla="*/ 335 h 10000"/>
              <a:gd name="connsiteX33-3199" fmla="*/ 7129 w 10000"/>
              <a:gd name="connsiteY33-3200" fmla="*/ 669 h 10000"/>
              <a:gd name="connsiteX34-3201" fmla="*/ 7849 w 10000"/>
              <a:gd name="connsiteY34-3202" fmla="*/ 1004 h 10000"/>
              <a:gd name="connsiteX35-3203" fmla="*/ 8923 w 10000"/>
              <a:gd name="connsiteY35-3204" fmla="*/ 1674 h 10000"/>
              <a:gd name="connsiteX36-3205" fmla="*/ 9284 w 10000"/>
              <a:gd name="connsiteY36-3206" fmla="*/ 2008 h 10000"/>
              <a:gd name="connsiteX37-3207" fmla="*/ 9637 w 10000"/>
              <a:gd name="connsiteY37-3208" fmla="*/ 2343 h 10000"/>
              <a:gd name="connsiteX38-3209" fmla="*/ 10000 w 10000"/>
              <a:gd name="connsiteY38-3210" fmla="*/ 2343 h 10000"/>
              <a:gd name="connsiteX39-3211" fmla="*/ 9637 w 10000"/>
              <a:gd name="connsiteY39-3212" fmla="*/ 2678 h 10000"/>
              <a:gd name="connsiteX40-3213" fmla="*/ 9637 w 10000"/>
              <a:gd name="connsiteY40-3214" fmla="*/ 3013 h 10000"/>
              <a:gd name="connsiteX41-3215" fmla="*/ 8923 w 10000"/>
              <a:gd name="connsiteY41-3216" fmla="*/ 3013 h 10000"/>
              <a:gd name="connsiteX42-3217" fmla="*/ 8563 w 10000"/>
              <a:gd name="connsiteY42-3218" fmla="*/ 3347 h 10000"/>
              <a:gd name="connsiteX43-3219" fmla="*/ 8563 w 10000"/>
              <a:gd name="connsiteY43-3220" fmla="*/ 3347 h 10000"/>
              <a:gd name="connsiteX0-3221" fmla="*/ 8563 w 10000"/>
              <a:gd name="connsiteY0-3222" fmla="*/ 3347 h 10000"/>
              <a:gd name="connsiteX1-3223" fmla="*/ 8208 w 10000"/>
              <a:gd name="connsiteY1-3224" fmla="*/ 3682 h 10000"/>
              <a:gd name="connsiteX2-3225" fmla="*/ 7491 w 10000"/>
              <a:gd name="connsiteY2-3226" fmla="*/ 4017 h 10000"/>
              <a:gd name="connsiteX3-3227" fmla="*/ 6772 w 10000"/>
              <a:gd name="connsiteY3-3228" fmla="*/ 4310 h 10000"/>
              <a:gd name="connsiteX4-3229" fmla="*/ 5693 w 10000"/>
              <a:gd name="connsiteY4-3230" fmla="*/ 5314 h 10000"/>
              <a:gd name="connsiteX5-3231" fmla="*/ 4660 w 10000"/>
              <a:gd name="connsiteY5-3232" fmla="*/ 5983 h 10000"/>
              <a:gd name="connsiteX6-3233" fmla="*/ 3586 w 10000"/>
              <a:gd name="connsiteY6-3234" fmla="*/ 6987 h 10000"/>
              <a:gd name="connsiteX7-3235" fmla="*/ 2151 w 10000"/>
              <a:gd name="connsiteY7-3236" fmla="*/ 8326 h 10000"/>
              <a:gd name="connsiteX8-3237" fmla="*/ 717 w 10000"/>
              <a:gd name="connsiteY8-3238" fmla="*/ 10000 h 10000"/>
              <a:gd name="connsiteX9-3239" fmla="*/ 0 w 10000"/>
              <a:gd name="connsiteY9-3240" fmla="*/ 8996 h 10000"/>
              <a:gd name="connsiteX10-3241" fmla="*/ 1073 w 10000"/>
              <a:gd name="connsiteY10-3242" fmla="*/ 7657 h 10000"/>
              <a:gd name="connsiteX11-3243" fmla="*/ 2151 w 10000"/>
              <a:gd name="connsiteY11-3244" fmla="*/ 6318 h 10000"/>
              <a:gd name="connsiteX12-3245" fmla="*/ 2869 w 10000"/>
              <a:gd name="connsiteY12-3246" fmla="*/ 5314 h 10000"/>
              <a:gd name="connsiteX13-3247" fmla="*/ 3586 w 10000"/>
              <a:gd name="connsiteY13-3248" fmla="*/ 4310 h 10000"/>
              <a:gd name="connsiteX14-3249" fmla="*/ 4307 w 10000"/>
              <a:gd name="connsiteY14-3250" fmla="*/ 3682 h 10000"/>
              <a:gd name="connsiteX15-3251" fmla="*/ 4660 w 10000"/>
              <a:gd name="connsiteY15-3252" fmla="*/ 3013 h 10000"/>
              <a:gd name="connsiteX16-3253" fmla="*/ 4660 w 10000"/>
              <a:gd name="connsiteY16-3254" fmla="*/ 2678 h 10000"/>
              <a:gd name="connsiteX17-3255" fmla="*/ 4660 w 10000"/>
              <a:gd name="connsiteY17-3256" fmla="*/ 2678 h 10000"/>
              <a:gd name="connsiteX18-3257" fmla="*/ 4307 w 10000"/>
              <a:gd name="connsiteY18-3258" fmla="*/ 2343 h 10000"/>
              <a:gd name="connsiteX19-3259" fmla="*/ 3946 w 10000"/>
              <a:gd name="connsiteY19-3260" fmla="*/ 2343 h 10000"/>
              <a:gd name="connsiteX20-3261" fmla="*/ 3586 w 10000"/>
              <a:gd name="connsiteY20-3262" fmla="*/ 2343 h 10000"/>
              <a:gd name="connsiteX21-3263" fmla="*/ 2869 w 10000"/>
              <a:gd name="connsiteY21-3264" fmla="*/ 2678 h 10000"/>
              <a:gd name="connsiteX22-3265" fmla="*/ 2508 w 10000"/>
              <a:gd name="connsiteY22-3266" fmla="*/ 1339 h 10000"/>
              <a:gd name="connsiteX23-3267" fmla="*/ 3229 w 10000"/>
              <a:gd name="connsiteY23-3268" fmla="*/ 1004 h 10000"/>
              <a:gd name="connsiteX24-3269" fmla="*/ 3586 w 10000"/>
              <a:gd name="connsiteY24-3270" fmla="*/ 1004 h 10000"/>
              <a:gd name="connsiteX25-3271" fmla="*/ 3946 w 10000"/>
              <a:gd name="connsiteY25-3272" fmla="*/ 669 h 10000"/>
              <a:gd name="connsiteX26-3273" fmla="*/ 4307 w 10000"/>
              <a:gd name="connsiteY26-3274" fmla="*/ 669 h 10000"/>
              <a:gd name="connsiteX27-3275" fmla="*/ 4660 w 10000"/>
              <a:gd name="connsiteY27-3276" fmla="*/ 669 h 10000"/>
              <a:gd name="connsiteX28-3277" fmla="*/ 4979 w 10000"/>
              <a:gd name="connsiteY28-3278" fmla="*/ 335 h 10000"/>
              <a:gd name="connsiteX29-3279" fmla="*/ 5693 w 10000"/>
              <a:gd name="connsiteY29-3280" fmla="*/ 0 h 10000"/>
              <a:gd name="connsiteX30-3281" fmla="*/ 6053 w 10000"/>
              <a:gd name="connsiteY30-3282" fmla="*/ 335 h 10000"/>
              <a:gd name="connsiteX31-3283" fmla="*/ 6412 w 10000"/>
              <a:gd name="connsiteY31-3284" fmla="*/ 335 h 10000"/>
              <a:gd name="connsiteX32-3285" fmla="*/ 7129 w 10000"/>
              <a:gd name="connsiteY32-3286" fmla="*/ 669 h 10000"/>
              <a:gd name="connsiteX33-3287" fmla="*/ 7849 w 10000"/>
              <a:gd name="connsiteY33-3288" fmla="*/ 1004 h 10000"/>
              <a:gd name="connsiteX34-3289" fmla="*/ 8923 w 10000"/>
              <a:gd name="connsiteY34-3290" fmla="*/ 1674 h 10000"/>
              <a:gd name="connsiteX35-3291" fmla="*/ 9284 w 10000"/>
              <a:gd name="connsiteY35-3292" fmla="*/ 2008 h 10000"/>
              <a:gd name="connsiteX36-3293" fmla="*/ 9637 w 10000"/>
              <a:gd name="connsiteY36-3294" fmla="*/ 2343 h 10000"/>
              <a:gd name="connsiteX37-3295" fmla="*/ 10000 w 10000"/>
              <a:gd name="connsiteY37-3296" fmla="*/ 2343 h 10000"/>
              <a:gd name="connsiteX38-3297" fmla="*/ 9637 w 10000"/>
              <a:gd name="connsiteY38-3298" fmla="*/ 2678 h 10000"/>
              <a:gd name="connsiteX39-3299" fmla="*/ 9637 w 10000"/>
              <a:gd name="connsiteY39-3300" fmla="*/ 3013 h 10000"/>
              <a:gd name="connsiteX40-3301" fmla="*/ 8923 w 10000"/>
              <a:gd name="connsiteY40-3302" fmla="*/ 3013 h 10000"/>
              <a:gd name="connsiteX41-3303" fmla="*/ 8563 w 10000"/>
              <a:gd name="connsiteY41-3304" fmla="*/ 3347 h 10000"/>
              <a:gd name="connsiteX42-3305" fmla="*/ 8563 w 10000"/>
              <a:gd name="connsiteY42-3306" fmla="*/ 3347 h 10000"/>
              <a:gd name="connsiteX0-3307" fmla="*/ 8563 w 10000"/>
              <a:gd name="connsiteY0-3308" fmla="*/ 3347 h 10000"/>
              <a:gd name="connsiteX1-3309" fmla="*/ 8208 w 10000"/>
              <a:gd name="connsiteY1-3310" fmla="*/ 3682 h 10000"/>
              <a:gd name="connsiteX2-3311" fmla="*/ 7491 w 10000"/>
              <a:gd name="connsiteY2-3312" fmla="*/ 4017 h 10000"/>
              <a:gd name="connsiteX3-3313" fmla="*/ 6772 w 10000"/>
              <a:gd name="connsiteY3-3314" fmla="*/ 4310 h 10000"/>
              <a:gd name="connsiteX4-3315" fmla="*/ 5693 w 10000"/>
              <a:gd name="connsiteY4-3316" fmla="*/ 5314 h 10000"/>
              <a:gd name="connsiteX5-3317" fmla="*/ 4660 w 10000"/>
              <a:gd name="connsiteY5-3318" fmla="*/ 5983 h 10000"/>
              <a:gd name="connsiteX6-3319" fmla="*/ 3586 w 10000"/>
              <a:gd name="connsiteY6-3320" fmla="*/ 6987 h 10000"/>
              <a:gd name="connsiteX7-3321" fmla="*/ 2151 w 10000"/>
              <a:gd name="connsiteY7-3322" fmla="*/ 8326 h 10000"/>
              <a:gd name="connsiteX8-3323" fmla="*/ 717 w 10000"/>
              <a:gd name="connsiteY8-3324" fmla="*/ 10000 h 10000"/>
              <a:gd name="connsiteX9-3325" fmla="*/ 0 w 10000"/>
              <a:gd name="connsiteY9-3326" fmla="*/ 8996 h 10000"/>
              <a:gd name="connsiteX10-3327" fmla="*/ 1073 w 10000"/>
              <a:gd name="connsiteY10-3328" fmla="*/ 7657 h 10000"/>
              <a:gd name="connsiteX11-3329" fmla="*/ 2151 w 10000"/>
              <a:gd name="connsiteY11-3330" fmla="*/ 6318 h 10000"/>
              <a:gd name="connsiteX12-3331" fmla="*/ 2869 w 10000"/>
              <a:gd name="connsiteY12-3332" fmla="*/ 5314 h 10000"/>
              <a:gd name="connsiteX13-3333" fmla="*/ 3586 w 10000"/>
              <a:gd name="connsiteY13-3334" fmla="*/ 4310 h 10000"/>
              <a:gd name="connsiteX14-3335" fmla="*/ 4307 w 10000"/>
              <a:gd name="connsiteY14-3336" fmla="*/ 3682 h 10000"/>
              <a:gd name="connsiteX15-3337" fmla="*/ 4660 w 10000"/>
              <a:gd name="connsiteY15-3338" fmla="*/ 3013 h 10000"/>
              <a:gd name="connsiteX16-3339" fmla="*/ 4660 w 10000"/>
              <a:gd name="connsiteY16-3340" fmla="*/ 2678 h 10000"/>
              <a:gd name="connsiteX17-3341" fmla="*/ 4660 w 10000"/>
              <a:gd name="connsiteY17-3342" fmla="*/ 2678 h 10000"/>
              <a:gd name="connsiteX18-3343" fmla="*/ 4307 w 10000"/>
              <a:gd name="connsiteY18-3344" fmla="*/ 2343 h 10000"/>
              <a:gd name="connsiteX19-3345" fmla="*/ 3946 w 10000"/>
              <a:gd name="connsiteY19-3346" fmla="*/ 2343 h 10000"/>
              <a:gd name="connsiteX20-3347" fmla="*/ 3586 w 10000"/>
              <a:gd name="connsiteY20-3348" fmla="*/ 2343 h 10000"/>
              <a:gd name="connsiteX21-3349" fmla="*/ 2869 w 10000"/>
              <a:gd name="connsiteY21-3350" fmla="*/ 2678 h 10000"/>
              <a:gd name="connsiteX22-3351" fmla="*/ 3229 w 10000"/>
              <a:gd name="connsiteY22-3352" fmla="*/ 1004 h 10000"/>
              <a:gd name="connsiteX23-3353" fmla="*/ 3586 w 10000"/>
              <a:gd name="connsiteY23-3354" fmla="*/ 1004 h 10000"/>
              <a:gd name="connsiteX24-3355" fmla="*/ 3946 w 10000"/>
              <a:gd name="connsiteY24-3356" fmla="*/ 669 h 10000"/>
              <a:gd name="connsiteX25-3357" fmla="*/ 4307 w 10000"/>
              <a:gd name="connsiteY25-3358" fmla="*/ 669 h 10000"/>
              <a:gd name="connsiteX26-3359" fmla="*/ 4660 w 10000"/>
              <a:gd name="connsiteY26-3360" fmla="*/ 669 h 10000"/>
              <a:gd name="connsiteX27-3361" fmla="*/ 4979 w 10000"/>
              <a:gd name="connsiteY27-3362" fmla="*/ 335 h 10000"/>
              <a:gd name="connsiteX28-3363" fmla="*/ 5693 w 10000"/>
              <a:gd name="connsiteY28-3364" fmla="*/ 0 h 10000"/>
              <a:gd name="connsiteX29-3365" fmla="*/ 6053 w 10000"/>
              <a:gd name="connsiteY29-3366" fmla="*/ 335 h 10000"/>
              <a:gd name="connsiteX30-3367" fmla="*/ 6412 w 10000"/>
              <a:gd name="connsiteY30-3368" fmla="*/ 335 h 10000"/>
              <a:gd name="connsiteX31-3369" fmla="*/ 7129 w 10000"/>
              <a:gd name="connsiteY31-3370" fmla="*/ 669 h 10000"/>
              <a:gd name="connsiteX32-3371" fmla="*/ 7849 w 10000"/>
              <a:gd name="connsiteY32-3372" fmla="*/ 1004 h 10000"/>
              <a:gd name="connsiteX33-3373" fmla="*/ 8923 w 10000"/>
              <a:gd name="connsiteY33-3374" fmla="*/ 1674 h 10000"/>
              <a:gd name="connsiteX34-3375" fmla="*/ 9284 w 10000"/>
              <a:gd name="connsiteY34-3376" fmla="*/ 2008 h 10000"/>
              <a:gd name="connsiteX35-3377" fmla="*/ 9637 w 10000"/>
              <a:gd name="connsiteY35-3378" fmla="*/ 2343 h 10000"/>
              <a:gd name="connsiteX36-3379" fmla="*/ 10000 w 10000"/>
              <a:gd name="connsiteY36-3380" fmla="*/ 2343 h 10000"/>
              <a:gd name="connsiteX37-3381" fmla="*/ 9637 w 10000"/>
              <a:gd name="connsiteY37-3382" fmla="*/ 2678 h 10000"/>
              <a:gd name="connsiteX38-3383" fmla="*/ 9637 w 10000"/>
              <a:gd name="connsiteY38-3384" fmla="*/ 3013 h 10000"/>
              <a:gd name="connsiteX39-3385" fmla="*/ 8923 w 10000"/>
              <a:gd name="connsiteY39-3386" fmla="*/ 3013 h 10000"/>
              <a:gd name="connsiteX40-3387" fmla="*/ 8563 w 10000"/>
              <a:gd name="connsiteY40-3388" fmla="*/ 3347 h 10000"/>
              <a:gd name="connsiteX41-3389" fmla="*/ 8563 w 10000"/>
              <a:gd name="connsiteY41-3390" fmla="*/ 3347 h 10000"/>
              <a:gd name="connsiteX0-3391" fmla="*/ 8563 w 10000"/>
              <a:gd name="connsiteY0-3392" fmla="*/ 3347 h 10000"/>
              <a:gd name="connsiteX1-3393" fmla="*/ 8208 w 10000"/>
              <a:gd name="connsiteY1-3394" fmla="*/ 3682 h 10000"/>
              <a:gd name="connsiteX2-3395" fmla="*/ 7491 w 10000"/>
              <a:gd name="connsiteY2-3396" fmla="*/ 4017 h 10000"/>
              <a:gd name="connsiteX3-3397" fmla="*/ 6772 w 10000"/>
              <a:gd name="connsiteY3-3398" fmla="*/ 4310 h 10000"/>
              <a:gd name="connsiteX4-3399" fmla="*/ 5693 w 10000"/>
              <a:gd name="connsiteY4-3400" fmla="*/ 5314 h 10000"/>
              <a:gd name="connsiteX5-3401" fmla="*/ 4660 w 10000"/>
              <a:gd name="connsiteY5-3402" fmla="*/ 5983 h 10000"/>
              <a:gd name="connsiteX6-3403" fmla="*/ 3586 w 10000"/>
              <a:gd name="connsiteY6-3404" fmla="*/ 6987 h 10000"/>
              <a:gd name="connsiteX7-3405" fmla="*/ 2151 w 10000"/>
              <a:gd name="connsiteY7-3406" fmla="*/ 8326 h 10000"/>
              <a:gd name="connsiteX8-3407" fmla="*/ 717 w 10000"/>
              <a:gd name="connsiteY8-3408" fmla="*/ 10000 h 10000"/>
              <a:gd name="connsiteX9-3409" fmla="*/ 0 w 10000"/>
              <a:gd name="connsiteY9-3410" fmla="*/ 8996 h 10000"/>
              <a:gd name="connsiteX10-3411" fmla="*/ 1073 w 10000"/>
              <a:gd name="connsiteY10-3412" fmla="*/ 7657 h 10000"/>
              <a:gd name="connsiteX11-3413" fmla="*/ 2151 w 10000"/>
              <a:gd name="connsiteY11-3414" fmla="*/ 6318 h 10000"/>
              <a:gd name="connsiteX12-3415" fmla="*/ 2869 w 10000"/>
              <a:gd name="connsiteY12-3416" fmla="*/ 5314 h 10000"/>
              <a:gd name="connsiteX13-3417" fmla="*/ 3586 w 10000"/>
              <a:gd name="connsiteY13-3418" fmla="*/ 4310 h 10000"/>
              <a:gd name="connsiteX14-3419" fmla="*/ 4307 w 10000"/>
              <a:gd name="connsiteY14-3420" fmla="*/ 3682 h 10000"/>
              <a:gd name="connsiteX15-3421" fmla="*/ 4660 w 10000"/>
              <a:gd name="connsiteY15-3422" fmla="*/ 3013 h 10000"/>
              <a:gd name="connsiteX16-3423" fmla="*/ 4660 w 10000"/>
              <a:gd name="connsiteY16-3424" fmla="*/ 2678 h 10000"/>
              <a:gd name="connsiteX17-3425" fmla="*/ 4660 w 10000"/>
              <a:gd name="connsiteY17-3426" fmla="*/ 2678 h 10000"/>
              <a:gd name="connsiteX18-3427" fmla="*/ 4307 w 10000"/>
              <a:gd name="connsiteY18-3428" fmla="*/ 2343 h 10000"/>
              <a:gd name="connsiteX19-3429" fmla="*/ 3946 w 10000"/>
              <a:gd name="connsiteY19-3430" fmla="*/ 2343 h 10000"/>
              <a:gd name="connsiteX20-3431" fmla="*/ 3586 w 10000"/>
              <a:gd name="connsiteY20-3432" fmla="*/ 2343 h 10000"/>
              <a:gd name="connsiteX21-3433" fmla="*/ 3229 w 10000"/>
              <a:gd name="connsiteY21-3434" fmla="*/ 1004 h 10000"/>
              <a:gd name="connsiteX22-3435" fmla="*/ 3586 w 10000"/>
              <a:gd name="connsiteY22-3436" fmla="*/ 1004 h 10000"/>
              <a:gd name="connsiteX23-3437" fmla="*/ 3946 w 10000"/>
              <a:gd name="connsiteY23-3438" fmla="*/ 669 h 10000"/>
              <a:gd name="connsiteX24-3439" fmla="*/ 4307 w 10000"/>
              <a:gd name="connsiteY24-3440" fmla="*/ 669 h 10000"/>
              <a:gd name="connsiteX25-3441" fmla="*/ 4660 w 10000"/>
              <a:gd name="connsiteY25-3442" fmla="*/ 669 h 10000"/>
              <a:gd name="connsiteX26-3443" fmla="*/ 4979 w 10000"/>
              <a:gd name="connsiteY26-3444" fmla="*/ 335 h 10000"/>
              <a:gd name="connsiteX27-3445" fmla="*/ 5693 w 10000"/>
              <a:gd name="connsiteY27-3446" fmla="*/ 0 h 10000"/>
              <a:gd name="connsiteX28-3447" fmla="*/ 6053 w 10000"/>
              <a:gd name="connsiteY28-3448" fmla="*/ 335 h 10000"/>
              <a:gd name="connsiteX29-3449" fmla="*/ 6412 w 10000"/>
              <a:gd name="connsiteY29-3450" fmla="*/ 335 h 10000"/>
              <a:gd name="connsiteX30-3451" fmla="*/ 7129 w 10000"/>
              <a:gd name="connsiteY30-3452" fmla="*/ 669 h 10000"/>
              <a:gd name="connsiteX31-3453" fmla="*/ 7849 w 10000"/>
              <a:gd name="connsiteY31-3454" fmla="*/ 1004 h 10000"/>
              <a:gd name="connsiteX32-3455" fmla="*/ 8923 w 10000"/>
              <a:gd name="connsiteY32-3456" fmla="*/ 1674 h 10000"/>
              <a:gd name="connsiteX33-3457" fmla="*/ 9284 w 10000"/>
              <a:gd name="connsiteY33-3458" fmla="*/ 2008 h 10000"/>
              <a:gd name="connsiteX34-3459" fmla="*/ 9637 w 10000"/>
              <a:gd name="connsiteY34-3460" fmla="*/ 2343 h 10000"/>
              <a:gd name="connsiteX35-3461" fmla="*/ 10000 w 10000"/>
              <a:gd name="connsiteY35-3462" fmla="*/ 2343 h 10000"/>
              <a:gd name="connsiteX36-3463" fmla="*/ 9637 w 10000"/>
              <a:gd name="connsiteY36-3464" fmla="*/ 2678 h 10000"/>
              <a:gd name="connsiteX37-3465" fmla="*/ 9637 w 10000"/>
              <a:gd name="connsiteY37-3466" fmla="*/ 3013 h 10000"/>
              <a:gd name="connsiteX38-3467" fmla="*/ 8923 w 10000"/>
              <a:gd name="connsiteY38-3468" fmla="*/ 3013 h 10000"/>
              <a:gd name="connsiteX39-3469" fmla="*/ 8563 w 10000"/>
              <a:gd name="connsiteY39-3470" fmla="*/ 3347 h 10000"/>
              <a:gd name="connsiteX40-3471" fmla="*/ 8563 w 10000"/>
              <a:gd name="connsiteY40-3472" fmla="*/ 3347 h 10000"/>
              <a:gd name="connsiteX0-3473" fmla="*/ 8563 w 10000"/>
              <a:gd name="connsiteY0-3474" fmla="*/ 3347 h 10000"/>
              <a:gd name="connsiteX1-3475" fmla="*/ 8208 w 10000"/>
              <a:gd name="connsiteY1-3476" fmla="*/ 3682 h 10000"/>
              <a:gd name="connsiteX2-3477" fmla="*/ 7491 w 10000"/>
              <a:gd name="connsiteY2-3478" fmla="*/ 4017 h 10000"/>
              <a:gd name="connsiteX3-3479" fmla="*/ 6772 w 10000"/>
              <a:gd name="connsiteY3-3480" fmla="*/ 4310 h 10000"/>
              <a:gd name="connsiteX4-3481" fmla="*/ 5693 w 10000"/>
              <a:gd name="connsiteY4-3482" fmla="*/ 5314 h 10000"/>
              <a:gd name="connsiteX5-3483" fmla="*/ 4660 w 10000"/>
              <a:gd name="connsiteY5-3484" fmla="*/ 5983 h 10000"/>
              <a:gd name="connsiteX6-3485" fmla="*/ 3586 w 10000"/>
              <a:gd name="connsiteY6-3486" fmla="*/ 6987 h 10000"/>
              <a:gd name="connsiteX7-3487" fmla="*/ 2151 w 10000"/>
              <a:gd name="connsiteY7-3488" fmla="*/ 8326 h 10000"/>
              <a:gd name="connsiteX8-3489" fmla="*/ 717 w 10000"/>
              <a:gd name="connsiteY8-3490" fmla="*/ 10000 h 10000"/>
              <a:gd name="connsiteX9-3491" fmla="*/ 0 w 10000"/>
              <a:gd name="connsiteY9-3492" fmla="*/ 8996 h 10000"/>
              <a:gd name="connsiteX10-3493" fmla="*/ 1073 w 10000"/>
              <a:gd name="connsiteY10-3494" fmla="*/ 7657 h 10000"/>
              <a:gd name="connsiteX11-3495" fmla="*/ 2151 w 10000"/>
              <a:gd name="connsiteY11-3496" fmla="*/ 6318 h 10000"/>
              <a:gd name="connsiteX12-3497" fmla="*/ 2869 w 10000"/>
              <a:gd name="connsiteY12-3498" fmla="*/ 5314 h 10000"/>
              <a:gd name="connsiteX13-3499" fmla="*/ 3586 w 10000"/>
              <a:gd name="connsiteY13-3500" fmla="*/ 4310 h 10000"/>
              <a:gd name="connsiteX14-3501" fmla="*/ 4307 w 10000"/>
              <a:gd name="connsiteY14-3502" fmla="*/ 3682 h 10000"/>
              <a:gd name="connsiteX15-3503" fmla="*/ 4660 w 10000"/>
              <a:gd name="connsiteY15-3504" fmla="*/ 3013 h 10000"/>
              <a:gd name="connsiteX16-3505" fmla="*/ 4660 w 10000"/>
              <a:gd name="connsiteY16-3506" fmla="*/ 2678 h 10000"/>
              <a:gd name="connsiteX17-3507" fmla="*/ 4660 w 10000"/>
              <a:gd name="connsiteY17-3508" fmla="*/ 2678 h 10000"/>
              <a:gd name="connsiteX18-3509" fmla="*/ 4307 w 10000"/>
              <a:gd name="connsiteY18-3510" fmla="*/ 2343 h 10000"/>
              <a:gd name="connsiteX19-3511" fmla="*/ 3946 w 10000"/>
              <a:gd name="connsiteY19-3512" fmla="*/ 2343 h 10000"/>
              <a:gd name="connsiteX20-3513" fmla="*/ 3586 w 10000"/>
              <a:gd name="connsiteY20-3514" fmla="*/ 2343 h 10000"/>
              <a:gd name="connsiteX21-3515" fmla="*/ 3229 w 10000"/>
              <a:gd name="connsiteY21-3516" fmla="*/ 1004 h 10000"/>
              <a:gd name="connsiteX22-3517" fmla="*/ 3946 w 10000"/>
              <a:gd name="connsiteY22-3518" fmla="*/ 669 h 10000"/>
              <a:gd name="connsiteX23-3519" fmla="*/ 4307 w 10000"/>
              <a:gd name="connsiteY23-3520" fmla="*/ 669 h 10000"/>
              <a:gd name="connsiteX24-3521" fmla="*/ 4660 w 10000"/>
              <a:gd name="connsiteY24-3522" fmla="*/ 669 h 10000"/>
              <a:gd name="connsiteX25-3523" fmla="*/ 4979 w 10000"/>
              <a:gd name="connsiteY25-3524" fmla="*/ 335 h 10000"/>
              <a:gd name="connsiteX26-3525" fmla="*/ 5693 w 10000"/>
              <a:gd name="connsiteY26-3526" fmla="*/ 0 h 10000"/>
              <a:gd name="connsiteX27-3527" fmla="*/ 6053 w 10000"/>
              <a:gd name="connsiteY27-3528" fmla="*/ 335 h 10000"/>
              <a:gd name="connsiteX28-3529" fmla="*/ 6412 w 10000"/>
              <a:gd name="connsiteY28-3530" fmla="*/ 335 h 10000"/>
              <a:gd name="connsiteX29-3531" fmla="*/ 7129 w 10000"/>
              <a:gd name="connsiteY29-3532" fmla="*/ 669 h 10000"/>
              <a:gd name="connsiteX30-3533" fmla="*/ 7849 w 10000"/>
              <a:gd name="connsiteY30-3534" fmla="*/ 1004 h 10000"/>
              <a:gd name="connsiteX31-3535" fmla="*/ 8923 w 10000"/>
              <a:gd name="connsiteY31-3536" fmla="*/ 1674 h 10000"/>
              <a:gd name="connsiteX32-3537" fmla="*/ 9284 w 10000"/>
              <a:gd name="connsiteY32-3538" fmla="*/ 2008 h 10000"/>
              <a:gd name="connsiteX33-3539" fmla="*/ 9637 w 10000"/>
              <a:gd name="connsiteY33-3540" fmla="*/ 2343 h 10000"/>
              <a:gd name="connsiteX34-3541" fmla="*/ 10000 w 10000"/>
              <a:gd name="connsiteY34-3542" fmla="*/ 2343 h 10000"/>
              <a:gd name="connsiteX35-3543" fmla="*/ 9637 w 10000"/>
              <a:gd name="connsiteY35-3544" fmla="*/ 2678 h 10000"/>
              <a:gd name="connsiteX36-3545" fmla="*/ 9637 w 10000"/>
              <a:gd name="connsiteY36-3546" fmla="*/ 3013 h 10000"/>
              <a:gd name="connsiteX37-3547" fmla="*/ 8923 w 10000"/>
              <a:gd name="connsiteY37-3548" fmla="*/ 3013 h 10000"/>
              <a:gd name="connsiteX38-3549" fmla="*/ 8563 w 10000"/>
              <a:gd name="connsiteY38-3550" fmla="*/ 3347 h 10000"/>
              <a:gd name="connsiteX39-3551" fmla="*/ 8563 w 10000"/>
              <a:gd name="connsiteY39-3552" fmla="*/ 3347 h 10000"/>
              <a:gd name="connsiteX0-3553" fmla="*/ 8563 w 10000"/>
              <a:gd name="connsiteY0-3554" fmla="*/ 3347 h 10000"/>
              <a:gd name="connsiteX1-3555" fmla="*/ 8208 w 10000"/>
              <a:gd name="connsiteY1-3556" fmla="*/ 3682 h 10000"/>
              <a:gd name="connsiteX2-3557" fmla="*/ 7491 w 10000"/>
              <a:gd name="connsiteY2-3558" fmla="*/ 4017 h 10000"/>
              <a:gd name="connsiteX3-3559" fmla="*/ 6772 w 10000"/>
              <a:gd name="connsiteY3-3560" fmla="*/ 4310 h 10000"/>
              <a:gd name="connsiteX4-3561" fmla="*/ 5693 w 10000"/>
              <a:gd name="connsiteY4-3562" fmla="*/ 5314 h 10000"/>
              <a:gd name="connsiteX5-3563" fmla="*/ 4660 w 10000"/>
              <a:gd name="connsiteY5-3564" fmla="*/ 5983 h 10000"/>
              <a:gd name="connsiteX6-3565" fmla="*/ 3586 w 10000"/>
              <a:gd name="connsiteY6-3566" fmla="*/ 6987 h 10000"/>
              <a:gd name="connsiteX7-3567" fmla="*/ 2151 w 10000"/>
              <a:gd name="connsiteY7-3568" fmla="*/ 8326 h 10000"/>
              <a:gd name="connsiteX8-3569" fmla="*/ 717 w 10000"/>
              <a:gd name="connsiteY8-3570" fmla="*/ 10000 h 10000"/>
              <a:gd name="connsiteX9-3571" fmla="*/ 0 w 10000"/>
              <a:gd name="connsiteY9-3572" fmla="*/ 8996 h 10000"/>
              <a:gd name="connsiteX10-3573" fmla="*/ 1073 w 10000"/>
              <a:gd name="connsiteY10-3574" fmla="*/ 7657 h 10000"/>
              <a:gd name="connsiteX11-3575" fmla="*/ 2151 w 10000"/>
              <a:gd name="connsiteY11-3576" fmla="*/ 6318 h 10000"/>
              <a:gd name="connsiteX12-3577" fmla="*/ 2869 w 10000"/>
              <a:gd name="connsiteY12-3578" fmla="*/ 5314 h 10000"/>
              <a:gd name="connsiteX13-3579" fmla="*/ 3586 w 10000"/>
              <a:gd name="connsiteY13-3580" fmla="*/ 4310 h 10000"/>
              <a:gd name="connsiteX14-3581" fmla="*/ 4307 w 10000"/>
              <a:gd name="connsiteY14-3582" fmla="*/ 3682 h 10000"/>
              <a:gd name="connsiteX15-3583" fmla="*/ 4660 w 10000"/>
              <a:gd name="connsiteY15-3584" fmla="*/ 3013 h 10000"/>
              <a:gd name="connsiteX16-3585" fmla="*/ 4660 w 10000"/>
              <a:gd name="connsiteY16-3586" fmla="*/ 2678 h 10000"/>
              <a:gd name="connsiteX17-3587" fmla="*/ 4660 w 10000"/>
              <a:gd name="connsiteY17-3588" fmla="*/ 2678 h 10000"/>
              <a:gd name="connsiteX18-3589" fmla="*/ 4307 w 10000"/>
              <a:gd name="connsiteY18-3590" fmla="*/ 2343 h 10000"/>
              <a:gd name="connsiteX19-3591" fmla="*/ 3946 w 10000"/>
              <a:gd name="connsiteY19-3592" fmla="*/ 2343 h 10000"/>
              <a:gd name="connsiteX20-3593" fmla="*/ 3586 w 10000"/>
              <a:gd name="connsiteY20-3594" fmla="*/ 2343 h 10000"/>
              <a:gd name="connsiteX21-3595" fmla="*/ 3229 w 10000"/>
              <a:gd name="connsiteY21-3596" fmla="*/ 1004 h 10000"/>
              <a:gd name="connsiteX22-3597" fmla="*/ 3946 w 10000"/>
              <a:gd name="connsiteY22-3598" fmla="*/ 669 h 10000"/>
              <a:gd name="connsiteX23-3599" fmla="*/ 4307 w 10000"/>
              <a:gd name="connsiteY23-3600" fmla="*/ 669 h 10000"/>
              <a:gd name="connsiteX24-3601" fmla="*/ 4979 w 10000"/>
              <a:gd name="connsiteY24-3602" fmla="*/ 335 h 10000"/>
              <a:gd name="connsiteX25-3603" fmla="*/ 5693 w 10000"/>
              <a:gd name="connsiteY25-3604" fmla="*/ 0 h 10000"/>
              <a:gd name="connsiteX26-3605" fmla="*/ 6053 w 10000"/>
              <a:gd name="connsiteY26-3606" fmla="*/ 335 h 10000"/>
              <a:gd name="connsiteX27-3607" fmla="*/ 6412 w 10000"/>
              <a:gd name="connsiteY27-3608" fmla="*/ 335 h 10000"/>
              <a:gd name="connsiteX28-3609" fmla="*/ 7129 w 10000"/>
              <a:gd name="connsiteY28-3610" fmla="*/ 669 h 10000"/>
              <a:gd name="connsiteX29-3611" fmla="*/ 7849 w 10000"/>
              <a:gd name="connsiteY29-3612" fmla="*/ 1004 h 10000"/>
              <a:gd name="connsiteX30-3613" fmla="*/ 8923 w 10000"/>
              <a:gd name="connsiteY30-3614" fmla="*/ 1674 h 10000"/>
              <a:gd name="connsiteX31-3615" fmla="*/ 9284 w 10000"/>
              <a:gd name="connsiteY31-3616" fmla="*/ 2008 h 10000"/>
              <a:gd name="connsiteX32-3617" fmla="*/ 9637 w 10000"/>
              <a:gd name="connsiteY32-3618" fmla="*/ 2343 h 10000"/>
              <a:gd name="connsiteX33-3619" fmla="*/ 10000 w 10000"/>
              <a:gd name="connsiteY33-3620" fmla="*/ 2343 h 10000"/>
              <a:gd name="connsiteX34-3621" fmla="*/ 9637 w 10000"/>
              <a:gd name="connsiteY34-3622" fmla="*/ 2678 h 10000"/>
              <a:gd name="connsiteX35-3623" fmla="*/ 9637 w 10000"/>
              <a:gd name="connsiteY35-3624" fmla="*/ 3013 h 10000"/>
              <a:gd name="connsiteX36-3625" fmla="*/ 8923 w 10000"/>
              <a:gd name="connsiteY36-3626" fmla="*/ 3013 h 10000"/>
              <a:gd name="connsiteX37-3627" fmla="*/ 8563 w 10000"/>
              <a:gd name="connsiteY37-3628" fmla="*/ 3347 h 10000"/>
              <a:gd name="connsiteX38-3629" fmla="*/ 8563 w 10000"/>
              <a:gd name="connsiteY38-3630" fmla="*/ 3347 h 10000"/>
              <a:gd name="connsiteX0-3631" fmla="*/ 8563 w 10000"/>
              <a:gd name="connsiteY0-3632" fmla="*/ 3347 h 10000"/>
              <a:gd name="connsiteX1-3633" fmla="*/ 8208 w 10000"/>
              <a:gd name="connsiteY1-3634" fmla="*/ 3682 h 10000"/>
              <a:gd name="connsiteX2-3635" fmla="*/ 7491 w 10000"/>
              <a:gd name="connsiteY2-3636" fmla="*/ 4017 h 10000"/>
              <a:gd name="connsiteX3-3637" fmla="*/ 6772 w 10000"/>
              <a:gd name="connsiteY3-3638" fmla="*/ 4310 h 10000"/>
              <a:gd name="connsiteX4-3639" fmla="*/ 5693 w 10000"/>
              <a:gd name="connsiteY4-3640" fmla="*/ 5314 h 10000"/>
              <a:gd name="connsiteX5-3641" fmla="*/ 4660 w 10000"/>
              <a:gd name="connsiteY5-3642" fmla="*/ 5983 h 10000"/>
              <a:gd name="connsiteX6-3643" fmla="*/ 3586 w 10000"/>
              <a:gd name="connsiteY6-3644" fmla="*/ 6987 h 10000"/>
              <a:gd name="connsiteX7-3645" fmla="*/ 2151 w 10000"/>
              <a:gd name="connsiteY7-3646" fmla="*/ 8326 h 10000"/>
              <a:gd name="connsiteX8-3647" fmla="*/ 717 w 10000"/>
              <a:gd name="connsiteY8-3648" fmla="*/ 10000 h 10000"/>
              <a:gd name="connsiteX9-3649" fmla="*/ 0 w 10000"/>
              <a:gd name="connsiteY9-3650" fmla="*/ 8996 h 10000"/>
              <a:gd name="connsiteX10-3651" fmla="*/ 1073 w 10000"/>
              <a:gd name="connsiteY10-3652" fmla="*/ 7657 h 10000"/>
              <a:gd name="connsiteX11-3653" fmla="*/ 2151 w 10000"/>
              <a:gd name="connsiteY11-3654" fmla="*/ 6318 h 10000"/>
              <a:gd name="connsiteX12-3655" fmla="*/ 2869 w 10000"/>
              <a:gd name="connsiteY12-3656" fmla="*/ 5314 h 10000"/>
              <a:gd name="connsiteX13-3657" fmla="*/ 3586 w 10000"/>
              <a:gd name="connsiteY13-3658" fmla="*/ 4310 h 10000"/>
              <a:gd name="connsiteX14-3659" fmla="*/ 4307 w 10000"/>
              <a:gd name="connsiteY14-3660" fmla="*/ 3682 h 10000"/>
              <a:gd name="connsiteX15-3661" fmla="*/ 4660 w 10000"/>
              <a:gd name="connsiteY15-3662" fmla="*/ 3013 h 10000"/>
              <a:gd name="connsiteX16-3663" fmla="*/ 4660 w 10000"/>
              <a:gd name="connsiteY16-3664" fmla="*/ 2678 h 10000"/>
              <a:gd name="connsiteX17-3665" fmla="*/ 4660 w 10000"/>
              <a:gd name="connsiteY17-3666" fmla="*/ 2678 h 10000"/>
              <a:gd name="connsiteX18-3667" fmla="*/ 4307 w 10000"/>
              <a:gd name="connsiteY18-3668" fmla="*/ 2343 h 10000"/>
              <a:gd name="connsiteX19-3669" fmla="*/ 3946 w 10000"/>
              <a:gd name="connsiteY19-3670" fmla="*/ 2343 h 10000"/>
              <a:gd name="connsiteX20-3671" fmla="*/ 3586 w 10000"/>
              <a:gd name="connsiteY20-3672" fmla="*/ 2343 h 10000"/>
              <a:gd name="connsiteX21-3673" fmla="*/ 3229 w 10000"/>
              <a:gd name="connsiteY21-3674" fmla="*/ 1004 h 10000"/>
              <a:gd name="connsiteX22-3675" fmla="*/ 3946 w 10000"/>
              <a:gd name="connsiteY22-3676" fmla="*/ 669 h 10000"/>
              <a:gd name="connsiteX23-3677" fmla="*/ 4979 w 10000"/>
              <a:gd name="connsiteY23-3678" fmla="*/ 335 h 10000"/>
              <a:gd name="connsiteX24-3679" fmla="*/ 5693 w 10000"/>
              <a:gd name="connsiteY24-3680" fmla="*/ 0 h 10000"/>
              <a:gd name="connsiteX25-3681" fmla="*/ 6053 w 10000"/>
              <a:gd name="connsiteY25-3682" fmla="*/ 335 h 10000"/>
              <a:gd name="connsiteX26-3683" fmla="*/ 6412 w 10000"/>
              <a:gd name="connsiteY26-3684" fmla="*/ 335 h 10000"/>
              <a:gd name="connsiteX27-3685" fmla="*/ 7129 w 10000"/>
              <a:gd name="connsiteY27-3686" fmla="*/ 669 h 10000"/>
              <a:gd name="connsiteX28-3687" fmla="*/ 7849 w 10000"/>
              <a:gd name="connsiteY28-3688" fmla="*/ 1004 h 10000"/>
              <a:gd name="connsiteX29-3689" fmla="*/ 8923 w 10000"/>
              <a:gd name="connsiteY29-3690" fmla="*/ 1674 h 10000"/>
              <a:gd name="connsiteX30-3691" fmla="*/ 9284 w 10000"/>
              <a:gd name="connsiteY30-3692" fmla="*/ 2008 h 10000"/>
              <a:gd name="connsiteX31-3693" fmla="*/ 9637 w 10000"/>
              <a:gd name="connsiteY31-3694" fmla="*/ 2343 h 10000"/>
              <a:gd name="connsiteX32-3695" fmla="*/ 10000 w 10000"/>
              <a:gd name="connsiteY32-3696" fmla="*/ 2343 h 10000"/>
              <a:gd name="connsiteX33-3697" fmla="*/ 9637 w 10000"/>
              <a:gd name="connsiteY33-3698" fmla="*/ 2678 h 10000"/>
              <a:gd name="connsiteX34-3699" fmla="*/ 9637 w 10000"/>
              <a:gd name="connsiteY34-3700" fmla="*/ 3013 h 10000"/>
              <a:gd name="connsiteX35-3701" fmla="*/ 8923 w 10000"/>
              <a:gd name="connsiteY35-3702" fmla="*/ 3013 h 10000"/>
              <a:gd name="connsiteX36-3703" fmla="*/ 8563 w 10000"/>
              <a:gd name="connsiteY36-3704" fmla="*/ 3347 h 10000"/>
              <a:gd name="connsiteX37-3705" fmla="*/ 8563 w 10000"/>
              <a:gd name="connsiteY37-3706" fmla="*/ 3347 h 10000"/>
              <a:gd name="connsiteX0-3707" fmla="*/ 8563 w 10000"/>
              <a:gd name="connsiteY0-3708" fmla="*/ 3347 h 10000"/>
              <a:gd name="connsiteX1-3709" fmla="*/ 8208 w 10000"/>
              <a:gd name="connsiteY1-3710" fmla="*/ 3682 h 10000"/>
              <a:gd name="connsiteX2-3711" fmla="*/ 7491 w 10000"/>
              <a:gd name="connsiteY2-3712" fmla="*/ 4017 h 10000"/>
              <a:gd name="connsiteX3-3713" fmla="*/ 6772 w 10000"/>
              <a:gd name="connsiteY3-3714" fmla="*/ 4310 h 10000"/>
              <a:gd name="connsiteX4-3715" fmla="*/ 5693 w 10000"/>
              <a:gd name="connsiteY4-3716" fmla="*/ 5314 h 10000"/>
              <a:gd name="connsiteX5-3717" fmla="*/ 4660 w 10000"/>
              <a:gd name="connsiteY5-3718" fmla="*/ 5983 h 10000"/>
              <a:gd name="connsiteX6-3719" fmla="*/ 3586 w 10000"/>
              <a:gd name="connsiteY6-3720" fmla="*/ 6987 h 10000"/>
              <a:gd name="connsiteX7-3721" fmla="*/ 2151 w 10000"/>
              <a:gd name="connsiteY7-3722" fmla="*/ 8326 h 10000"/>
              <a:gd name="connsiteX8-3723" fmla="*/ 717 w 10000"/>
              <a:gd name="connsiteY8-3724" fmla="*/ 10000 h 10000"/>
              <a:gd name="connsiteX9-3725" fmla="*/ 0 w 10000"/>
              <a:gd name="connsiteY9-3726" fmla="*/ 8996 h 10000"/>
              <a:gd name="connsiteX10-3727" fmla="*/ 1073 w 10000"/>
              <a:gd name="connsiteY10-3728" fmla="*/ 7657 h 10000"/>
              <a:gd name="connsiteX11-3729" fmla="*/ 2151 w 10000"/>
              <a:gd name="connsiteY11-3730" fmla="*/ 6318 h 10000"/>
              <a:gd name="connsiteX12-3731" fmla="*/ 2869 w 10000"/>
              <a:gd name="connsiteY12-3732" fmla="*/ 5314 h 10000"/>
              <a:gd name="connsiteX13-3733" fmla="*/ 3586 w 10000"/>
              <a:gd name="connsiteY13-3734" fmla="*/ 4310 h 10000"/>
              <a:gd name="connsiteX14-3735" fmla="*/ 4307 w 10000"/>
              <a:gd name="connsiteY14-3736" fmla="*/ 3682 h 10000"/>
              <a:gd name="connsiteX15-3737" fmla="*/ 4660 w 10000"/>
              <a:gd name="connsiteY15-3738" fmla="*/ 3013 h 10000"/>
              <a:gd name="connsiteX16-3739" fmla="*/ 4660 w 10000"/>
              <a:gd name="connsiteY16-3740" fmla="*/ 2678 h 10000"/>
              <a:gd name="connsiteX17-3741" fmla="*/ 4660 w 10000"/>
              <a:gd name="connsiteY17-3742" fmla="*/ 2678 h 10000"/>
              <a:gd name="connsiteX18-3743" fmla="*/ 4307 w 10000"/>
              <a:gd name="connsiteY18-3744" fmla="*/ 2343 h 10000"/>
              <a:gd name="connsiteX19-3745" fmla="*/ 3946 w 10000"/>
              <a:gd name="connsiteY19-3746" fmla="*/ 2343 h 10000"/>
              <a:gd name="connsiteX20-3747" fmla="*/ 3586 w 10000"/>
              <a:gd name="connsiteY20-3748" fmla="*/ 2343 h 10000"/>
              <a:gd name="connsiteX21-3749" fmla="*/ 3229 w 10000"/>
              <a:gd name="connsiteY21-3750" fmla="*/ 1004 h 10000"/>
              <a:gd name="connsiteX22-3751" fmla="*/ 4979 w 10000"/>
              <a:gd name="connsiteY22-3752" fmla="*/ 335 h 10000"/>
              <a:gd name="connsiteX23-3753" fmla="*/ 5693 w 10000"/>
              <a:gd name="connsiteY23-3754" fmla="*/ 0 h 10000"/>
              <a:gd name="connsiteX24-3755" fmla="*/ 6053 w 10000"/>
              <a:gd name="connsiteY24-3756" fmla="*/ 335 h 10000"/>
              <a:gd name="connsiteX25-3757" fmla="*/ 6412 w 10000"/>
              <a:gd name="connsiteY25-3758" fmla="*/ 335 h 10000"/>
              <a:gd name="connsiteX26-3759" fmla="*/ 7129 w 10000"/>
              <a:gd name="connsiteY26-3760" fmla="*/ 669 h 10000"/>
              <a:gd name="connsiteX27-3761" fmla="*/ 7849 w 10000"/>
              <a:gd name="connsiteY27-3762" fmla="*/ 1004 h 10000"/>
              <a:gd name="connsiteX28-3763" fmla="*/ 8923 w 10000"/>
              <a:gd name="connsiteY28-3764" fmla="*/ 1674 h 10000"/>
              <a:gd name="connsiteX29-3765" fmla="*/ 9284 w 10000"/>
              <a:gd name="connsiteY29-3766" fmla="*/ 2008 h 10000"/>
              <a:gd name="connsiteX30-3767" fmla="*/ 9637 w 10000"/>
              <a:gd name="connsiteY30-3768" fmla="*/ 2343 h 10000"/>
              <a:gd name="connsiteX31-3769" fmla="*/ 10000 w 10000"/>
              <a:gd name="connsiteY31-3770" fmla="*/ 2343 h 10000"/>
              <a:gd name="connsiteX32-3771" fmla="*/ 9637 w 10000"/>
              <a:gd name="connsiteY32-3772" fmla="*/ 2678 h 10000"/>
              <a:gd name="connsiteX33-3773" fmla="*/ 9637 w 10000"/>
              <a:gd name="connsiteY33-3774" fmla="*/ 3013 h 10000"/>
              <a:gd name="connsiteX34-3775" fmla="*/ 8923 w 10000"/>
              <a:gd name="connsiteY34-3776" fmla="*/ 3013 h 10000"/>
              <a:gd name="connsiteX35-3777" fmla="*/ 8563 w 10000"/>
              <a:gd name="connsiteY35-3778" fmla="*/ 3347 h 10000"/>
              <a:gd name="connsiteX36-3779" fmla="*/ 8563 w 10000"/>
              <a:gd name="connsiteY36-3780" fmla="*/ 3347 h 10000"/>
              <a:gd name="connsiteX0-3781" fmla="*/ 8563 w 10000"/>
              <a:gd name="connsiteY0-3782" fmla="*/ 3347 h 10000"/>
              <a:gd name="connsiteX1-3783" fmla="*/ 8208 w 10000"/>
              <a:gd name="connsiteY1-3784" fmla="*/ 3682 h 10000"/>
              <a:gd name="connsiteX2-3785" fmla="*/ 7491 w 10000"/>
              <a:gd name="connsiteY2-3786" fmla="*/ 4017 h 10000"/>
              <a:gd name="connsiteX3-3787" fmla="*/ 6772 w 10000"/>
              <a:gd name="connsiteY3-3788" fmla="*/ 4310 h 10000"/>
              <a:gd name="connsiteX4-3789" fmla="*/ 5693 w 10000"/>
              <a:gd name="connsiteY4-3790" fmla="*/ 5314 h 10000"/>
              <a:gd name="connsiteX5-3791" fmla="*/ 4660 w 10000"/>
              <a:gd name="connsiteY5-3792" fmla="*/ 5983 h 10000"/>
              <a:gd name="connsiteX6-3793" fmla="*/ 3586 w 10000"/>
              <a:gd name="connsiteY6-3794" fmla="*/ 6987 h 10000"/>
              <a:gd name="connsiteX7-3795" fmla="*/ 2151 w 10000"/>
              <a:gd name="connsiteY7-3796" fmla="*/ 8326 h 10000"/>
              <a:gd name="connsiteX8-3797" fmla="*/ 717 w 10000"/>
              <a:gd name="connsiteY8-3798" fmla="*/ 10000 h 10000"/>
              <a:gd name="connsiteX9-3799" fmla="*/ 0 w 10000"/>
              <a:gd name="connsiteY9-3800" fmla="*/ 8996 h 10000"/>
              <a:gd name="connsiteX10-3801" fmla="*/ 1073 w 10000"/>
              <a:gd name="connsiteY10-3802" fmla="*/ 7657 h 10000"/>
              <a:gd name="connsiteX11-3803" fmla="*/ 2151 w 10000"/>
              <a:gd name="connsiteY11-3804" fmla="*/ 6318 h 10000"/>
              <a:gd name="connsiteX12-3805" fmla="*/ 2869 w 10000"/>
              <a:gd name="connsiteY12-3806" fmla="*/ 5314 h 10000"/>
              <a:gd name="connsiteX13-3807" fmla="*/ 3586 w 10000"/>
              <a:gd name="connsiteY13-3808" fmla="*/ 4310 h 10000"/>
              <a:gd name="connsiteX14-3809" fmla="*/ 4307 w 10000"/>
              <a:gd name="connsiteY14-3810" fmla="*/ 3682 h 10000"/>
              <a:gd name="connsiteX15-3811" fmla="*/ 4660 w 10000"/>
              <a:gd name="connsiteY15-3812" fmla="*/ 3013 h 10000"/>
              <a:gd name="connsiteX16-3813" fmla="*/ 4660 w 10000"/>
              <a:gd name="connsiteY16-3814" fmla="*/ 2678 h 10000"/>
              <a:gd name="connsiteX17-3815" fmla="*/ 4660 w 10000"/>
              <a:gd name="connsiteY17-3816" fmla="*/ 2678 h 10000"/>
              <a:gd name="connsiteX18-3817" fmla="*/ 4307 w 10000"/>
              <a:gd name="connsiteY18-3818" fmla="*/ 2343 h 10000"/>
              <a:gd name="connsiteX19-3819" fmla="*/ 3946 w 10000"/>
              <a:gd name="connsiteY19-3820" fmla="*/ 2343 h 10000"/>
              <a:gd name="connsiteX20-3821" fmla="*/ 3586 w 10000"/>
              <a:gd name="connsiteY20-3822" fmla="*/ 2343 h 10000"/>
              <a:gd name="connsiteX21-3823" fmla="*/ 4979 w 10000"/>
              <a:gd name="connsiteY21-3824" fmla="*/ 335 h 10000"/>
              <a:gd name="connsiteX22-3825" fmla="*/ 5693 w 10000"/>
              <a:gd name="connsiteY22-3826" fmla="*/ 0 h 10000"/>
              <a:gd name="connsiteX23-3827" fmla="*/ 6053 w 10000"/>
              <a:gd name="connsiteY23-3828" fmla="*/ 335 h 10000"/>
              <a:gd name="connsiteX24-3829" fmla="*/ 6412 w 10000"/>
              <a:gd name="connsiteY24-3830" fmla="*/ 335 h 10000"/>
              <a:gd name="connsiteX25-3831" fmla="*/ 7129 w 10000"/>
              <a:gd name="connsiteY25-3832" fmla="*/ 669 h 10000"/>
              <a:gd name="connsiteX26-3833" fmla="*/ 7849 w 10000"/>
              <a:gd name="connsiteY26-3834" fmla="*/ 1004 h 10000"/>
              <a:gd name="connsiteX27-3835" fmla="*/ 8923 w 10000"/>
              <a:gd name="connsiteY27-3836" fmla="*/ 1674 h 10000"/>
              <a:gd name="connsiteX28-3837" fmla="*/ 9284 w 10000"/>
              <a:gd name="connsiteY28-3838" fmla="*/ 2008 h 10000"/>
              <a:gd name="connsiteX29-3839" fmla="*/ 9637 w 10000"/>
              <a:gd name="connsiteY29-3840" fmla="*/ 2343 h 10000"/>
              <a:gd name="connsiteX30-3841" fmla="*/ 10000 w 10000"/>
              <a:gd name="connsiteY30-3842" fmla="*/ 2343 h 10000"/>
              <a:gd name="connsiteX31-3843" fmla="*/ 9637 w 10000"/>
              <a:gd name="connsiteY31-3844" fmla="*/ 2678 h 10000"/>
              <a:gd name="connsiteX32-3845" fmla="*/ 9637 w 10000"/>
              <a:gd name="connsiteY32-3846" fmla="*/ 3013 h 10000"/>
              <a:gd name="connsiteX33-3847" fmla="*/ 8923 w 10000"/>
              <a:gd name="connsiteY33-3848" fmla="*/ 3013 h 10000"/>
              <a:gd name="connsiteX34-3849" fmla="*/ 8563 w 10000"/>
              <a:gd name="connsiteY34-3850" fmla="*/ 3347 h 10000"/>
              <a:gd name="connsiteX35-3851" fmla="*/ 8563 w 10000"/>
              <a:gd name="connsiteY35-3852" fmla="*/ 3347 h 10000"/>
              <a:gd name="connsiteX0-3853" fmla="*/ 8563 w 10000"/>
              <a:gd name="connsiteY0-3854" fmla="*/ 3347 h 10000"/>
              <a:gd name="connsiteX1-3855" fmla="*/ 8208 w 10000"/>
              <a:gd name="connsiteY1-3856" fmla="*/ 3682 h 10000"/>
              <a:gd name="connsiteX2-3857" fmla="*/ 7491 w 10000"/>
              <a:gd name="connsiteY2-3858" fmla="*/ 4017 h 10000"/>
              <a:gd name="connsiteX3-3859" fmla="*/ 6772 w 10000"/>
              <a:gd name="connsiteY3-3860" fmla="*/ 4310 h 10000"/>
              <a:gd name="connsiteX4-3861" fmla="*/ 5693 w 10000"/>
              <a:gd name="connsiteY4-3862" fmla="*/ 5314 h 10000"/>
              <a:gd name="connsiteX5-3863" fmla="*/ 4660 w 10000"/>
              <a:gd name="connsiteY5-3864" fmla="*/ 5983 h 10000"/>
              <a:gd name="connsiteX6-3865" fmla="*/ 3586 w 10000"/>
              <a:gd name="connsiteY6-3866" fmla="*/ 6987 h 10000"/>
              <a:gd name="connsiteX7-3867" fmla="*/ 2151 w 10000"/>
              <a:gd name="connsiteY7-3868" fmla="*/ 8326 h 10000"/>
              <a:gd name="connsiteX8-3869" fmla="*/ 717 w 10000"/>
              <a:gd name="connsiteY8-3870" fmla="*/ 10000 h 10000"/>
              <a:gd name="connsiteX9-3871" fmla="*/ 0 w 10000"/>
              <a:gd name="connsiteY9-3872" fmla="*/ 8996 h 10000"/>
              <a:gd name="connsiteX10-3873" fmla="*/ 1073 w 10000"/>
              <a:gd name="connsiteY10-3874" fmla="*/ 7657 h 10000"/>
              <a:gd name="connsiteX11-3875" fmla="*/ 2151 w 10000"/>
              <a:gd name="connsiteY11-3876" fmla="*/ 6318 h 10000"/>
              <a:gd name="connsiteX12-3877" fmla="*/ 2869 w 10000"/>
              <a:gd name="connsiteY12-3878" fmla="*/ 5314 h 10000"/>
              <a:gd name="connsiteX13-3879" fmla="*/ 3586 w 10000"/>
              <a:gd name="connsiteY13-3880" fmla="*/ 4310 h 10000"/>
              <a:gd name="connsiteX14-3881" fmla="*/ 4307 w 10000"/>
              <a:gd name="connsiteY14-3882" fmla="*/ 3682 h 10000"/>
              <a:gd name="connsiteX15-3883" fmla="*/ 4660 w 10000"/>
              <a:gd name="connsiteY15-3884" fmla="*/ 3013 h 10000"/>
              <a:gd name="connsiteX16-3885" fmla="*/ 4660 w 10000"/>
              <a:gd name="connsiteY16-3886" fmla="*/ 2678 h 10000"/>
              <a:gd name="connsiteX17-3887" fmla="*/ 4660 w 10000"/>
              <a:gd name="connsiteY17-3888" fmla="*/ 2678 h 10000"/>
              <a:gd name="connsiteX18-3889" fmla="*/ 4307 w 10000"/>
              <a:gd name="connsiteY18-3890" fmla="*/ 2343 h 10000"/>
              <a:gd name="connsiteX19-3891" fmla="*/ 3946 w 10000"/>
              <a:gd name="connsiteY19-3892" fmla="*/ 2343 h 10000"/>
              <a:gd name="connsiteX20-3893" fmla="*/ 3586 w 10000"/>
              <a:gd name="connsiteY20-3894" fmla="*/ 2343 h 10000"/>
              <a:gd name="connsiteX21-3895" fmla="*/ 5693 w 10000"/>
              <a:gd name="connsiteY21-3896" fmla="*/ 0 h 10000"/>
              <a:gd name="connsiteX22-3897" fmla="*/ 6053 w 10000"/>
              <a:gd name="connsiteY22-3898" fmla="*/ 335 h 10000"/>
              <a:gd name="connsiteX23-3899" fmla="*/ 6412 w 10000"/>
              <a:gd name="connsiteY23-3900" fmla="*/ 335 h 10000"/>
              <a:gd name="connsiteX24-3901" fmla="*/ 7129 w 10000"/>
              <a:gd name="connsiteY24-3902" fmla="*/ 669 h 10000"/>
              <a:gd name="connsiteX25-3903" fmla="*/ 7849 w 10000"/>
              <a:gd name="connsiteY25-3904" fmla="*/ 1004 h 10000"/>
              <a:gd name="connsiteX26-3905" fmla="*/ 8923 w 10000"/>
              <a:gd name="connsiteY26-3906" fmla="*/ 1674 h 10000"/>
              <a:gd name="connsiteX27-3907" fmla="*/ 9284 w 10000"/>
              <a:gd name="connsiteY27-3908" fmla="*/ 2008 h 10000"/>
              <a:gd name="connsiteX28-3909" fmla="*/ 9637 w 10000"/>
              <a:gd name="connsiteY28-3910" fmla="*/ 2343 h 10000"/>
              <a:gd name="connsiteX29-3911" fmla="*/ 10000 w 10000"/>
              <a:gd name="connsiteY29-3912" fmla="*/ 2343 h 10000"/>
              <a:gd name="connsiteX30-3913" fmla="*/ 9637 w 10000"/>
              <a:gd name="connsiteY30-3914" fmla="*/ 2678 h 10000"/>
              <a:gd name="connsiteX31-3915" fmla="*/ 9637 w 10000"/>
              <a:gd name="connsiteY31-3916" fmla="*/ 3013 h 10000"/>
              <a:gd name="connsiteX32-3917" fmla="*/ 8923 w 10000"/>
              <a:gd name="connsiteY32-3918" fmla="*/ 3013 h 10000"/>
              <a:gd name="connsiteX33-3919" fmla="*/ 8563 w 10000"/>
              <a:gd name="connsiteY33-3920" fmla="*/ 3347 h 10000"/>
              <a:gd name="connsiteX34-3921" fmla="*/ 8563 w 10000"/>
              <a:gd name="connsiteY34-3922" fmla="*/ 3347 h 10000"/>
              <a:gd name="connsiteX0-3923" fmla="*/ 8563 w 10000"/>
              <a:gd name="connsiteY0-3924" fmla="*/ 3012 h 9665"/>
              <a:gd name="connsiteX1-3925" fmla="*/ 8208 w 10000"/>
              <a:gd name="connsiteY1-3926" fmla="*/ 3347 h 9665"/>
              <a:gd name="connsiteX2-3927" fmla="*/ 7491 w 10000"/>
              <a:gd name="connsiteY2-3928" fmla="*/ 3682 h 9665"/>
              <a:gd name="connsiteX3-3929" fmla="*/ 6772 w 10000"/>
              <a:gd name="connsiteY3-3930" fmla="*/ 3975 h 9665"/>
              <a:gd name="connsiteX4-3931" fmla="*/ 5693 w 10000"/>
              <a:gd name="connsiteY4-3932" fmla="*/ 4979 h 9665"/>
              <a:gd name="connsiteX5-3933" fmla="*/ 4660 w 10000"/>
              <a:gd name="connsiteY5-3934" fmla="*/ 5648 h 9665"/>
              <a:gd name="connsiteX6-3935" fmla="*/ 3586 w 10000"/>
              <a:gd name="connsiteY6-3936" fmla="*/ 6652 h 9665"/>
              <a:gd name="connsiteX7-3937" fmla="*/ 2151 w 10000"/>
              <a:gd name="connsiteY7-3938" fmla="*/ 7991 h 9665"/>
              <a:gd name="connsiteX8-3939" fmla="*/ 717 w 10000"/>
              <a:gd name="connsiteY8-3940" fmla="*/ 9665 h 9665"/>
              <a:gd name="connsiteX9-3941" fmla="*/ 0 w 10000"/>
              <a:gd name="connsiteY9-3942" fmla="*/ 8661 h 9665"/>
              <a:gd name="connsiteX10-3943" fmla="*/ 1073 w 10000"/>
              <a:gd name="connsiteY10-3944" fmla="*/ 7322 h 9665"/>
              <a:gd name="connsiteX11-3945" fmla="*/ 2151 w 10000"/>
              <a:gd name="connsiteY11-3946" fmla="*/ 5983 h 9665"/>
              <a:gd name="connsiteX12-3947" fmla="*/ 2869 w 10000"/>
              <a:gd name="connsiteY12-3948" fmla="*/ 4979 h 9665"/>
              <a:gd name="connsiteX13-3949" fmla="*/ 3586 w 10000"/>
              <a:gd name="connsiteY13-3950" fmla="*/ 3975 h 9665"/>
              <a:gd name="connsiteX14-3951" fmla="*/ 4307 w 10000"/>
              <a:gd name="connsiteY14-3952" fmla="*/ 3347 h 9665"/>
              <a:gd name="connsiteX15-3953" fmla="*/ 4660 w 10000"/>
              <a:gd name="connsiteY15-3954" fmla="*/ 2678 h 9665"/>
              <a:gd name="connsiteX16-3955" fmla="*/ 4660 w 10000"/>
              <a:gd name="connsiteY16-3956" fmla="*/ 2343 h 9665"/>
              <a:gd name="connsiteX17-3957" fmla="*/ 4660 w 10000"/>
              <a:gd name="connsiteY17-3958" fmla="*/ 2343 h 9665"/>
              <a:gd name="connsiteX18-3959" fmla="*/ 4307 w 10000"/>
              <a:gd name="connsiteY18-3960" fmla="*/ 2008 h 9665"/>
              <a:gd name="connsiteX19-3961" fmla="*/ 3946 w 10000"/>
              <a:gd name="connsiteY19-3962" fmla="*/ 2008 h 9665"/>
              <a:gd name="connsiteX20-3963" fmla="*/ 3586 w 10000"/>
              <a:gd name="connsiteY20-3964" fmla="*/ 2008 h 9665"/>
              <a:gd name="connsiteX21-3965" fmla="*/ 6053 w 10000"/>
              <a:gd name="connsiteY21-3966" fmla="*/ 0 h 9665"/>
              <a:gd name="connsiteX22-3967" fmla="*/ 6412 w 10000"/>
              <a:gd name="connsiteY22-3968" fmla="*/ 0 h 9665"/>
              <a:gd name="connsiteX23-3969" fmla="*/ 7129 w 10000"/>
              <a:gd name="connsiteY23-3970" fmla="*/ 334 h 9665"/>
              <a:gd name="connsiteX24-3971" fmla="*/ 7849 w 10000"/>
              <a:gd name="connsiteY24-3972" fmla="*/ 669 h 9665"/>
              <a:gd name="connsiteX25-3973" fmla="*/ 8923 w 10000"/>
              <a:gd name="connsiteY25-3974" fmla="*/ 1339 h 9665"/>
              <a:gd name="connsiteX26-3975" fmla="*/ 9284 w 10000"/>
              <a:gd name="connsiteY26-3976" fmla="*/ 1673 h 9665"/>
              <a:gd name="connsiteX27-3977" fmla="*/ 9637 w 10000"/>
              <a:gd name="connsiteY27-3978" fmla="*/ 2008 h 9665"/>
              <a:gd name="connsiteX28-3979" fmla="*/ 10000 w 10000"/>
              <a:gd name="connsiteY28-3980" fmla="*/ 2008 h 9665"/>
              <a:gd name="connsiteX29-3981" fmla="*/ 9637 w 10000"/>
              <a:gd name="connsiteY29-3982" fmla="*/ 2343 h 9665"/>
              <a:gd name="connsiteX30-3983" fmla="*/ 9637 w 10000"/>
              <a:gd name="connsiteY30-3984" fmla="*/ 2678 h 9665"/>
              <a:gd name="connsiteX31-3985" fmla="*/ 8923 w 10000"/>
              <a:gd name="connsiteY31-3986" fmla="*/ 2678 h 9665"/>
              <a:gd name="connsiteX32-3987" fmla="*/ 8563 w 10000"/>
              <a:gd name="connsiteY32-3988" fmla="*/ 3012 h 9665"/>
              <a:gd name="connsiteX33-3989" fmla="*/ 8563 w 10000"/>
              <a:gd name="connsiteY33-3990" fmla="*/ 3012 h 9665"/>
              <a:gd name="connsiteX0-3991" fmla="*/ 8563 w 10000"/>
              <a:gd name="connsiteY0-3992" fmla="*/ 3116 h 10000"/>
              <a:gd name="connsiteX1-3993" fmla="*/ 8208 w 10000"/>
              <a:gd name="connsiteY1-3994" fmla="*/ 3463 h 10000"/>
              <a:gd name="connsiteX2-3995" fmla="*/ 7491 w 10000"/>
              <a:gd name="connsiteY2-3996" fmla="*/ 3810 h 10000"/>
              <a:gd name="connsiteX3-3997" fmla="*/ 6772 w 10000"/>
              <a:gd name="connsiteY3-3998" fmla="*/ 4113 h 10000"/>
              <a:gd name="connsiteX4-3999" fmla="*/ 5693 w 10000"/>
              <a:gd name="connsiteY4-4000" fmla="*/ 5152 h 10000"/>
              <a:gd name="connsiteX5-4001" fmla="*/ 4660 w 10000"/>
              <a:gd name="connsiteY5-4002" fmla="*/ 5844 h 10000"/>
              <a:gd name="connsiteX6-4003" fmla="*/ 3586 w 10000"/>
              <a:gd name="connsiteY6-4004" fmla="*/ 6883 h 10000"/>
              <a:gd name="connsiteX7-4005" fmla="*/ 2151 w 10000"/>
              <a:gd name="connsiteY7-4006" fmla="*/ 8268 h 10000"/>
              <a:gd name="connsiteX8-4007" fmla="*/ 717 w 10000"/>
              <a:gd name="connsiteY8-4008" fmla="*/ 10000 h 10000"/>
              <a:gd name="connsiteX9-4009" fmla="*/ 0 w 10000"/>
              <a:gd name="connsiteY9-4010" fmla="*/ 8961 h 10000"/>
              <a:gd name="connsiteX10-4011" fmla="*/ 1073 w 10000"/>
              <a:gd name="connsiteY10-4012" fmla="*/ 7576 h 10000"/>
              <a:gd name="connsiteX11-4013" fmla="*/ 2151 w 10000"/>
              <a:gd name="connsiteY11-4014" fmla="*/ 6190 h 10000"/>
              <a:gd name="connsiteX12-4015" fmla="*/ 2869 w 10000"/>
              <a:gd name="connsiteY12-4016" fmla="*/ 5152 h 10000"/>
              <a:gd name="connsiteX13-4017" fmla="*/ 3586 w 10000"/>
              <a:gd name="connsiteY13-4018" fmla="*/ 4113 h 10000"/>
              <a:gd name="connsiteX14-4019" fmla="*/ 4307 w 10000"/>
              <a:gd name="connsiteY14-4020" fmla="*/ 3463 h 10000"/>
              <a:gd name="connsiteX15-4021" fmla="*/ 4660 w 10000"/>
              <a:gd name="connsiteY15-4022" fmla="*/ 2771 h 10000"/>
              <a:gd name="connsiteX16-4023" fmla="*/ 4660 w 10000"/>
              <a:gd name="connsiteY16-4024" fmla="*/ 2424 h 10000"/>
              <a:gd name="connsiteX17-4025" fmla="*/ 4660 w 10000"/>
              <a:gd name="connsiteY17-4026" fmla="*/ 2424 h 10000"/>
              <a:gd name="connsiteX18-4027" fmla="*/ 4307 w 10000"/>
              <a:gd name="connsiteY18-4028" fmla="*/ 2078 h 10000"/>
              <a:gd name="connsiteX19-4029" fmla="*/ 3946 w 10000"/>
              <a:gd name="connsiteY19-4030" fmla="*/ 2078 h 10000"/>
              <a:gd name="connsiteX20-4031" fmla="*/ 3586 w 10000"/>
              <a:gd name="connsiteY20-4032" fmla="*/ 2078 h 10000"/>
              <a:gd name="connsiteX21-4033" fmla="*/ 6053 w 10000"/>
              <a:gd name="connsiteY21-4034" fmla="*/ 0 h 10000"/>
              <a:gd name="connsiteX22-4035" fmla="*/ 7129 w 10000"/>
              <a:gd name="connsiteY22-4036" fmla="*/ 346 h 10000"/>
              <a:gd name="connsiteX23-4037" fmla="*/ 7849 w 10000"/>
              <a:gd name="connsiteY23-4038" fmla="*/ 692 h 10000"/>
              <a:gd name="connsiteX24-4039" fmla="*/ 8923 w 10000"/>
              <a:gd name="connsiteY24-4040" fmla="*/ 1385 h 10000"/>
              <a:gd name="connsiteX25-4041" fmla="*/ 9284 w 10000"/>
              <a:gd name="connsiteY25-4042" fmla="*/ 1731 h 10000"/>
              <a:gd name="connsiteX26-4043" fmla="*/ 9637 w 10000"/>
              <a:gd name="connsiteY26-4044" fmla="*/ 2078 h 10000"/>
              <a:gd name="connsiteX27-4045" fmla="*/ 10000 w 10000"/>
              <a:gd name="connsiteY27-4046" fmla="*/ 2078 h 10000"/>
              <a:gd name="connsiteX28-4047" fmla="*/ 9637 w 10000"/>
              <a:gd name="connsiteY28-4048" fmla="*/ 2424 h 10000"/>
              <a:gd name="connsiteX29-4049" fmla="*/ 9637 w 10000"/>
              <a:gd name="connsiteY29-4050" fmla="*/ 2771 h 10000"/>
              <a:gd name="connsiteX30-4051" fmla="*/ 8923 w 10000"/>
              <a:gd name="connsiteY30-4052" fmla="*/ 2771 h 10000"/>
              <a:gd name="connsiteX31-4053" fmla="*/ 8563 w 10000"/>
              <a:gd name="connsiteY31-4054" fmla="*/ 3116 h 10000"/>
              <a:gd name="connsiteX32-4055" fmla="*/ 8563 w 10000"/>
              <a:gd name="connsiteY32-4056" fmla="*/ 3116 h 10000"/>
              <a:gd name="connsiteX0-4057" fmla="*/ 8563 w 10000"/>
              <a:gd name="connsiteY0-4058" fmla="*/ 2770 h 9654"/>
              <a:gd name="connsiteX1-4059" fmla="*/ 8208 w 10000"/>
              <a:gd name="connsiteY1-4060" fmla="*/ 3117 h 9654"/>
              <a:gd name="connsiteX2-4061" fmla="*/ 7491 w 10000"/>
              <a:gd name="connsiteY2-4062" fmla="*/ 3464 h 9654"/>
              <a:gd name="connsiteX3-4063" fmla="*/ 6772 w 10000"/>
              <a:gd name="connsiteY3-4064" fmla="*/ 3767 h 9654"/>
              <a:gd name="connsiteX4-4065" fmla="*/ 5693 w 10000"/>
              <a:gd name="connsiteY4-4066" fmla="*/ 4806 h 9654"/>
              <a:gd name="connsiteX5-4067" fmla="*/ 4660 w 10000"/>
              <a:gd name="connsiteY5-4068" fmla="*/ 5498 h 9654"/>
              <a:gd name="connsiteX6-4069" fmla="*/ 3586 w 10000"/>
              <a:gd name="connsiteY6-4070" fmla="*/ 6537 h 9654"/>
              <a:gd name="connsiteX7-4071" fmla="*/ 2151 w 10000"/>
              <a:gd name="connsiteY7-4072" fmla="*/ 7922 h 9654"/>
              <a:gd name="connsiteX8-4073" fmla="*/ 717 w 10000"/>
              <a:gd name="connsiteY8-4074" fmla="*/ 9654 h 9654"/>
              <a:gd name="connsiteX9-4075" fmla="*/ 0 w 10000"/>
              <a:gd name="connsiteY9-4076" fmla="*/ 8615 h 9654"/>
              <a:gd name="connsiteX10-4077" fmla="*/ 1073 w 10000"/>
              <a:gd name="connsiteY10-4078" fmla="*/ 7230 h 9654"/>
              <a:gd name="connsiteX11-4079" fmla="*/ 2151 w 10000"/>
              <a:gd name="connsiteY11-4080" fmla="*/ 5844 h 9654"/>
              <a:gd name="connsiteX12-4081" fmla="*/ 2869 w 10000"/>
              <a:gd name="connsiteY12-4082" fmla="*/ 4806 h 9654"/>
              <a:gd name="connsiteX13-4083" fmla="*/ 3586 w 10000"/>
              <a:gd name="connsiteY13-4084" fmla="*/ 3767 h 9654"/>
              <a:gd name="connsiteX14-4085" fmla="*/ 4307 w 10000"/>
              <a:gd name="connsiteY14-4086" fmla="*/ 3117 h 9654"/>
              <a:gd name="connsiteX15-4087" fmla="*/ 4660 w 10000"/>
              <a:gd name="connsiteY15-4088" fmla="*/ 2425 h 9654"/>
              <a:gd name="connsiteX16-4089" fmla="*/ 4660 w 10000"/>
              <a:gd name="connsiteY16-4090" fmla="*/ 2078 h 9654"/>
              <a:gd name="connsiteX17-4091" fmla="*/ 4660 w 10000"/>
              <a:gd name="connsiteY17-4092" fmla="*/ 2078 h 9654"/>
              <a:gd name="connsiteX18-4093" fmla="*/ 4307 w 10000"/>
              <a:gd name="connsiteY18-4094" fmla="*/ 1732 h 9654"/>
              <a:gd name="connsiteX19-4095" fmla="*/ 3946 w 10000"/>
              <a:gd name="connsiteY19-4096" fmla="*/ 1732 h 9654"/>
              <a:gd name="connsiteX20-4097" fmla="*/ 3586 w 10000"/>
              <a:gd name="connsiteY20-4098" fmla="*/ 1732 h 9654"/>
              <a:gd name="connsiteX21-4099" fmla="*/ 7129 w 10000"/>
              <a:gd name="connsiteY21-4100" fmla="*/ 0 h 9654"/>
              <a:gd name="connsiteX22-4101" fmla="*/ 7849 w 10000"/>
              <a:gd name="connsiteY22-4102" fmla="*/ 346 h 9654"/>
              <a:gd name="connsiteX23-4103" fmla="*/ 8923 w 10000"/>
              <a:gd name="connsiteY23-4104" fmla="*/ 1039 h 9654"/>
              <a:gd name="connsiteX24-4105" fmla="*/ 9284 w 10000"/>
              <a:gd name="connsiteY24-4106" fmla="*/ 1385 h 9654"/>
              <a:gd name="connsiteX25-4107" fmla="*/ 9637 w 10000"/>
              <a:gd name="connsiteY25-4108" fmla="*/ 1732 h 9654"/>
              <a:gd name="connsiteX26-4109" fmla="*/ 10000 w 10000"/>
              <a:gd name="connsiteY26-4110" fmla="*/ 1732 h 9654"/>
              <a:gd name="connsiteX27-4111" fmla="*/ 9637 w 10000"/>
              <a:gd name="connsiteY27-4112" fmla="*/ 2078 h 9654"/>
              <a:gd name="connsiteX28-4113" fmla="*/ 9637 w 10000"/>
              <a:gd name="connsiteY28-4114" fmla="*/ 2425 h 9654"/>
              <a:gd name="connsiteX29-4115" fmla="*/ 8923 w 10000"/>
              <a:gd name="connsiteY29-4116" fmla="*/ 2425 h 9654"/>
              <a:gd name="connsiteX30-4117" fmla="*/ 8563 w 10000"/>
              <a:gd name="connsiteY30-4118" fmla="*/ 2770 h 9654"/>
              <a:gd name="connsiteX31-4119" fmla="*/ 8563 w 10000"/>
              <a:gd name="connsiteY31-4120" fmla="*/ 2770 h 9654"/>
              <a:gd name="connsiteX0-4121" fmla="*/ 8563 w 10000"/>
              <a:gd name="connsiteY0-4122" fmla="*/ 2511 h 9642"/>
              <a:gd name="connsiteX1-4123" fmla="*/ 8208 w 10000"/>
              <a:gd name="connsiteY1-4124" fmla="*/ 2871 h 9642"/>
              <a:gd name="connsiteX2-4125" fmla="*/ 7491 w 10000"/>
              <a:gd name="connsiteY2-4126" fmla="*/ 3230 h 9642"/>
              <a:gd name="connsiteX3-4127" fmla="*/ 6772 w 10000"/>
              <a:gd name="connsiteY3-4128" fmla="*/ 3544 h 9642"/>
              <a:gd name="connsiteX4-4129" fmla="*/ 5693 w 10000"/>
              <a:gd name="connsiteY4-4130" fmla="*/ 4620 h 9642"/>
              <a:gd name="connsiteX5-4131" fmla="*/ 4660 w 10000"/>
              <a:gd name="connsiteY5-4132" fmla="*/ 5337 h 9642"/>
              <a:gd name="connsiteX6-4133" fmla="*/ 3586 w 10000"/>
              <a:gd name="connsiteY6-4134" fmla="*/ 6413 h 9642"/>
              <a:gd name="connsiteX7-4135" fmla="*/ 2151 w 10000"/>
              <a:gd name="connsiteY7-4136" fmla="*/ 7848 h 9642"/>
              <a:gd name="connsiteX8-4137" fmla="*/ 717 w 10000"/>
              <a:gd name="connsiteY8-4138" fmla="*/ 9642 h 9642"/>
              <a:gd name="connsiteX9-4139" fmla="*/ 0 w 10000"/>
              <a:gd name="connsiteY9-4140" fmla="*/ 8566 h 9642"/>
              <a:gd name="connsiteX10-4141" fmla="*/ 1073 w 10000"/>
              <a:gd name="connsiteY10-4142" fmla="*/ 7131 h 9642"/>
              <a:gd name="connsiteX11-4143" fmla="*/ 2151 w 10000"/>
              <a:gd name="connsiteY11-4144" fmla="*/ 5695 h 9642"/>
              <a:gd name="connsiteX12-4145" fmla="*/ 2869 w 10000"/>
              <a:gd name="connsiteY12-4146" fmla="*/ 4620 h 9642"/>
              <a:gd name="connsiteX13-4147" fmla="*/ 3586 w 10000"/>
              <a:gd name="connsiteY13-4148" fmla="*/ 3544 h 9642"/>
              <a:gd name="connsiteX14-4149" fmla="*/ 4307 w 10000"/>
              <a:gd name="connsiteY14-4150" fmla="*/ 2871 h 9642"/>
              <a:gd name="connsiteX15-4151" fmla="*/ 4660 w 10000"/>
              <a:gd name="connsiteY15-4152" fmla="*/ 2154 h 9642"/>
              <a:gd name="connsiteX16-4153" fmla="*/ 4660 w 10000"/>
              <a:gd name="connsiteY16-4154" fmla="*/ 1794 h 9642"/>
              <a:gd name="connsiteX17-4155" fmla="*/ 4660 w 10000"/>
              <a:gd name="connsiteY17-4156" fmla="*/ 1794 h 9642"/>
              <a:gd name="connsiteX18-4157" fmla="*/ 4307 w 10000"/>
              <a:gd name="connsiteY18-4158" fmla="*/ 1436 h 9642"/>
              <a:gd name="connsiteX19-4159" fmla="*/ 3946 w 10000"/>
              <a:gd name="connsiteY19-4160" fmla="*/ 1436 h 9642"/>
              <a:gd name="connsiteX20-4161" fmla="*/ 3586 w 10000"/>
              <a:gd name="connsiteY20-4162" fmla="*/ 1436 h 9642"/>
              <a:gd name="connsiteX21-4163" fmla="*/ 7849 w 10000"/>
              <a:gd name="connsiteY21-4164" fmla="*/ 0 h 9642"/>
              <a:gd name="connsiteX22-4165" fmla="*/ 8923 w 10000"/>
              <a:gd name="connsiteY22-4166" fmla="*/ 718 h 9642"/>
              <a:gd name="connsiteX23-4167" fmla="*/ 9284 w 10000"/>
              <a:gd name="connsiteY23-4168" fmla="*/ 1077 h 9642"/>
              <a:gd name="connsiteX24-4169" fmla="*/ 9637 w 10000"/>
              <a:gd name="connsiteY24-4170" fmla="*/ 1436 h 9642"/>
              <a:gd name="connsiteX25-4171" fmla="*/ 10000 w 10000"/>
              <a:gd name="connsiteY25-4172" fmla="*/ 1436 h 9642"/>
              <a:gd name="connsiteX26-4173" fmla="*/ 9637 w 10000"/>
              <a:gd name="connsiteY26-4174" fmla="*/ 1794 h 9642"/>
              <a:gd name="connsiteX27-4175" fmla="*/ 9637 w 10000"/>
              <a:gd name="connsiteY27-4176" fmla="*/ 2154 h 9642"/>
              <a:gd name="connsiteX28-4177" fmla="*/ 8923 w 10000"/>
              <a:gd name="connsiteY28-4178" fmla="*/ 2154 h 9642"/>
              <a:gd name="connsiteX29-4179" fmla="*/ 8563 w 10000"/>
              <a:gd name="connsiteY29-4180" fmla="*/ 2511 h 9642"/>
              <a:gd name="connsiteX30-4181" fmla="*/ 8563 w 10000"/>
              <a:gd name="connsiteY30-4182" fmla="*/ 2511 h 9642"/>
              <a:gd name="connsiteX0-4183" fmla="*/ 8563 w 10000"/>
              <a:gd name="connsiteY0-4184" fmla="*/ 2604 h 10000"/>
              <a:gd name="connsiteX1-4185" fmla="*/ 8208 w 10000"/>
              <a:gd name="connsiteY1-4186" fmla="*/ 2978 h 10000"/>
              <a:gd name="connsiteX2-4187" fmla="*/ 7491 w 10000"/>
              <a:gd name="connsiteY2-4188" fmla="*/ 3350 h 10000"/>
              <a:gd name="connsiteX3-4189" fmla="*/ 6772 w 10000"/>
              <a:gd name="connsiteY3-4190" fmla="*/ 3676 h 10000"/>
              <a:gd name="connsiteX4-4191" fmla="*/ 5693 w 10000"/>
              <a:gd name="connsiteY4-4192" fmla="*/ 4792 h 10000"/>
              <a:gd name="connsiteX5-4193" fmla="*/ 4660 w 10000"/>
              <a:gd name="connsiteY5-4194" fmla="*/ 5535 h 10000"/>
              <a:gd name="connsiteX6-4195" fmla="*/ 3586 w 10000"/>
              <a:gd name="connsiteY6-4196" fmla="*/ 6651 h 10000"/>
              <a:gd name="connsiteX7-4197" fmla="*/ 2151 w 10000"/>
              <a:gd name="connsiteY7-4198" fmla="*/ 8139 h 10000"/>
              <a:gd name="connsiteX8-4199" fmla="*/ 717 w 10000"/>
              <a:gd name="connsiteY8-4200" fmla="*/ 10000 h 10000"/>
              <a:gd name="connsiteX9-4201" fmla="*/ 0 w 10000"/>
              <a:gd name="connsiteY9-4202" fmla="*/ 8884 h 10000"/>
              <a:gd name="connsiteX10-4203" fmla="*/ 1073 w 10000"/>
              <a:gd name="connsiteY10-4204" fmla="*/ 7396 h 10000"/>
              <a:gd name="connsiteX11-4205" fmla="*/ 2151 w 10000"/>
              <a:gd name="connsiteY11-4206" fmla="*/ 5906 h 10000"/>
              <a:gd name="connsiteX12-4207" fmla="*/ 2869 w 10000"/>
              <a:gd name="connsiteY12-4208" fmla="*/ 4792 h 10000"/>
              <a:gd name="connsiteX13-4209" fmla="*/ 3586 w 10000"/>
              <a:gd name="connsiteY13-4210" fmla="*/ 3676 h 10000"/>
              <a:gd name="connsiteX14-4211" fmla="*/ 4307 w 10000"/>
              <a:gd name="connsiteY14-4212" fmla="*/ 2978 h 10000"/>
              <a:gd name="connsiteX15-4213" fmla="*/ 4660 w 10000"/>
              <a:gd name="connsiteY15-4214" fmla="*/ 2234 h 10000"/>
              <a:gd name="connsiteX16-4215" fmla="*/ 4660 w 10000"/>
              <a:gd name="connsiteY16-4216" fmla="*/ 1861 h 10000"/>
              <a:gd name="connsiteX17-4217" fmla="*/ 4660 w 10000"/>
              <a:gd name="connsiteY17-4218" fmla="*/ 1861 h 10000"/>
              <a:gd name="connsiteX18-4219" fmla="*/ 4307 w 10000"/>
              <a:gd name="connsiteY18-4220" fmla="*/ 1489 h 10000"/>
              <a:gd name="connsiteX19-4221" fmla="*/ 3946 w 10000"/>
              <a:gd name="connsiteY19-4222" fmla="*/ 1489 h 10000"/>
              <a:gd name="connsiteX20-4223" fmla="*/ 7849 w 10000"/>
              <a:gd name="connsiteY20-4224" fmla="*/ 0 h 10000"/>
              <a:gd name="connsiteX21-4225" fmla="*/ 8923 w 10000"/>
              <a:gd name="connsiteY21-4226" fmla="*/ 745 h 10000"/>
              <a:gd name="connsiteX22-4227" fmla="*/ 9284 w 10000"/>
              <a:gd name="connsiteY22-4228" fmla="*/ 1117 h 10000"/>
              <a:gd name="connsiteX23-4229" fmla="*/ 9637 w 10000"/>
              <a:gd name="connsiteY23-4230" fmla="*/ 1489 h 10000"/>
              <a:gd name="connsiteX24-4231" fmla="*/ 10000 w 10000"/>
              <a:gd name="connsiteY24-4232" fmla="*/ 1489 h 10000"/>
              <a:gd name="connsiteX25-4233" fmla="*/ 9637 w 10000"/>
              <a:gd name="connsiteY25-4234" fmla="*/ 1861 h 10000"/>
              <a:gd name="connsiteX26-4235" fmla="*/ 9637 w 10000"/>
              <a:gd name="connsiteY26-4236" fmla="*/ 2234 h 10000"/>
              <a:gd name="connsiteX27-4237" fmla="*/ 8923 w 10000"/>
              <a:gd name="connsiteY27-4238" fmla="*/ 2234 h 10000"/>
              <a:gd name="connsiteX28-4239" fmla="*/ 8563 w 10000"/>
              <a:gd name="connsiteY28-4240" fmla="*/ 2604 h 10000"/>
              <a:gd name="connsiteX29-4241" fmla="*/ 8563 w 10000"/>
              <a:gd name="connsiteY29-4242" fmla="*/ 2604 h 10000"/>
              <a:gd name="connsiteX0-4243" fmla="*/ 8563 w 10000"/>
              <a:gd name="connsiteY0-4244" fmla="*/ 2604 h 10000"/>
              <a:gd name="connsiteX1-4245" fmla="*/ 8208 w 10000"/>
              <a:gd name="connsiteY1-4246" fmla="*/ 2978 h 10000"/>
              <a:gd name="connsiteX2-4247" fmla="*/ 7491 w 10000"/>
              <a:gd name="connsiteY2-4248" fmla="*/ 3350 h 10000"/>
              <a:gd name="connsiteX3-4249" fmla="*/ 6772 w 10000"/>
              <a:gd name="connsiteY3-4250" fmla="*/ 3676 h 10000"/>
              <a:gd name="connsiteX4-4251" fmla="*/ 5693 w 10000"/>
              <a:gd name="connsiteY4-4252" fmla="*/ 4792 h 10000"/>
              <a:gd name="connsiteX5-4253" fmla="*/ 4660 w 10000"/>
              <a:gd name="connsiteY5-4254" fmla="*/ 5535 h 10000"/>
              <a:gd name="connsiteX6-4255" fmla="*/ 3586 w 10000"/>
              <a:gd name="connsiteY6-4256" fmla="*/ 6651 h 10000"/>
              <a:gd name="connsiteX7-4257" fmla="*/ 2151 w 10000"/>
              <a:gd name="connsiteY7-4258" fmla="*/ 8139 h 10000"/>
              <a:gd name="connsiteX8-4259" fmla="*/ 717 w 10000"/>
              <a:gd name="connsiteY8-4260" fmla="*/ 10000 h 10000"/>
              <a:gd name="connsiteX9-4261" fmla="*/ 0 w 10000"/>
              <a:gd name="connsiteY9-4262" fmla="*/ 8884 h 10000"/>
              <a:gd name="connsiteX10-4263" fmla="*/ 1073 w 10000"/>
              <a:gd name="connsiteY10-4264" fmla="*/ 7396 h 10000"/>
              <a:gd name="connsiteX11-4265" fmla="*/ 2151 w 10000"/>
              <a:gd name="connsiteY11-4266" fmla="*/ 5906 h 10000"/>
              <a:gd name="connsiteX12-4267" fmla="*/ 2869 w 10000"/>
              <a:gd name="connsiteY12-4268" fmla="*/ 4792 h 10000"/>
              <a:gd name="connsiteX13-4269" fmla="*/ 3586 w 10000"/>
              <a:gd name="connsiteY13-4270" fmla="*/ 3676 h 10000"/>
              <a:gd name="connsiteX14-4271" fmla="*/ 4307 w 10000"/>
              <a:gd name="connsiteY14-4272" fmla="*/ 2978 h 10000"/>
              <a:gd name="connsiteX15-4273" fmla="*/ 4660 w 10000"/>
              <a:gd name="connsiteY15-4274" fmla="*/ 2234 h 10000"/>
              <a:gd name="connsiteX16-4275" fmla="*/ 4660 w 10000"/>
              <a:gd name="connsiteY16-4276" fmla="*/ 1861 h 10000"/>
              <a:gd name="connsiteX17-4277" fmla="*/ 4660 w 10000"/>
              <a:gd name="connsiteY17-4278" fmla="*/ 1861 h 10000"/>
              <a:gd name="connsiteX18-4279" fmla="*/ 4307 w 10000"/>
              <a:gd name="connsiteY18-4280" fmla="*/ 1489 h 10000"/>
              <a:gd name="connsiteX19-4281" fmla="*/ 7849 w 10000"/>
              <a:gd name="connsiteY19-4282" fmla="*/ 0 h 10000"/>
              <a:gd name="connsiteX20-4283" fmla="*/ 8923 w 10000"/>
              <a:gd name="connsiteY20-4284" fmla="*/ 745 h 10000"/>
              <a:gd name="connsiteX21-4285" fmla="*/ 9284 w 10000"/>
              <a:gd name="connsiteY21-4286" fmla="*/ 1117 h 10000"/>
              <a:gd name="connsiteX22-4287" fmla="*/ 9637 w 10000"/>
              <a:gd name="connsiteY22-4288" fmla="*/ 1489 h 10000"/>
              <a:gd name="connsiteX23-4289" fmla="*/ 10000 w 10000"/>
              <a:gd name="connsiteY23-4290" fmla="*/ 1489 h 10000"/>
              <a:gd name="connsiteX24-4291" fmla="*/ 9637 w 10000"/>
              <a:gd name="connsiteY24-4292" fmla="*/ 1861 h 10000"/>
              <a:gd name="connsiteX25-4293" fmla="*/ 9637 w 10000"/>
              <a:gd name="connsiteY25-4294" fmla="*/ 2234 h 10000"/>
              <a:gd name="connsiteX26-4295" fmla="*/ 8923 w 10000"/>
              <a:gd name="connsiteY26-4296" fmla="*/ 2234 h 10000"/>
              <a:gd name="connsiteX27-4297" fmla="*/ 8563 w 10000"/>
              <a:gd name="connsiteY27-4298" fmla="*/ 2604 h 10000"/>
              <a:gd name="connsiteX28-4299" fmla="*/ 8563 w 10000"/>
              <a:gd name="connsiteY28-4300" fmla="*/ 2604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10000" h="10000">
                <a:moveTo>
                  <a:pt x="8563" y="2604"/>
                </a:moveTo>
                <a:cubicBezTo>
                  <a:pt x="8448" y="2729"/>
                  <a:pt x="8328" y="2853"/>
                  <a:pt x="8208" y="2978"/>
                </a:cubicBezTo>
                <a:lnTo>
                  <a:pt x="7491" y="3350"/>
                </a:lnTo>
                <a:lnTo>
                  <a:pt x="6772" y="3676"/>
                </a:lnTo>
                <a:lnTo>
                  <a:pt x="5693" y="4792"/>
                </a:lnTo>
                <a:lnTo>
                  <a:pt x="4660" y="5535"/>
                </a:lnTo>
                <a:lnTo>
                  <a:pt x="3586" y="6651"/>
                </a:lnTo>
                <a:lnTo>
                  <a:pt x="2151" y="8139"/>
                </a:lnTo>
                <a:lnTo>
                  <a:pt x="717" y="10000"/>
                </a:lnTo>
                <a:lnTo>
                  <a:pt x="0" y="8884"/>
                </a:lnTo>
                <a:lnTo>
                  <a:pt x="1073" y="7396"/>
                </a:lnTo>
                <a:lnTo>
                  <a:pt x="2151" y="5906"/>
                </a:lnTo>
                <a:lnTo>
                  <a:pt x="2869" y="4792"/>
                </a:lnTo>
                <a:lnTo>
                  <a:pt x="3586" y="3676"/>
                </a:lnTo>
                <a:lnTo>
                  <a:pt x="4307" y="2978"/>
                </a:lnTo>
                <a:cubicBezTo>
                  <a:pt x="4426" y="2729"/>
                  <a:pt x="4542" y="2482"/>
                  <a:pt x="4660" y="2234"/>
                </a:cubicBezTo>
                <a:lnTo>
                  <a:pt x="4660" y="1861"/>
                </a:lnTo>
                <a:lnTo>
                  <a:pt x="4660" y="1861"/>
                </a:lnTo>
                <a:lnTo>
                  <a:pt x="4307" y="1489"/>
                </a:lnTo>
                <a:lnTo>
                  <a:pt x="7849" y="0"/>
                </a:lnTo>
                <a:lnTo>
                  <a:pt x="8923" y="745"/>
                </a:lnTo>
                <a:lnTo>
                  <a:pt x="9284" y="1117"/>
                </a:lnTo>
                <a:lnTo>
                  <a:pt x="9637" y="1489"/>
                </a:lnTo>
                <a:lnTo>
                  <a:pt x="10000" y="1489"/>
                </a:lnTo>
                <a:cubicBezTo>
                  <a:pt x="9882" y="1613"/>
                  <a:pt x="9762" y="1736"/>
                  <a:pt x="9637" y="1861"/>
                </a:cubicBezTo>
                <a:lnTo>
                  <a:pt x="9637" y="2234"/>
                </a:lnTo>
                <a:lnTo>
                  <a:pt x="8923" y="2234"/>
                </a:lnTo>
                <a:cubicBezTo>
                  <a:pt x="8801" y="2357"/>
                  <a:pt x="8684" y="2482"/>
                  <a:pt x="8563" y="2604"/>
                </a:cubicBezTo>
                <a:lnTo>
                  <a:pt x="8563" y="260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reeform 23"/>
          <p:cNvSpPr/>
          <p:nvPr/>
        </p:nvSpPr>
        <p:spPr bwMode="auto">
          <a:xfrm>
            <a:off x="5721985" y="4095750"/>
            <a:ext cx="201613" cy="214313"/>
          </a:xfrm>
          <a:custGeom>
            <a:avLst/>
            <a:gdLst>
              <a:gd name="connsiteX0" fmla="*/ 2271 w 10000"/>
              <a:gd name="connsiteY0" fmla="*/ 8342 h 10000"/>
              <a:gd name="connsiteX1" fmla="*/ 1159 w 10000"/>
              <a:gd name="connsiteY1" fmla="*/ 8063 h 10000"/>
              <a:gd name="connsiteX2" fmla="*/ 386 w 10000"/>
              <a:gd name="connsiteY2" fmla="*/ 7923 h 10000"/>
              <a:gd name="connsiteX3" fmla="*/ 386 w 10000"/>
              <a:gd name="connsiteY3" fmla="*/ 7784 h 10000"/>
              <a:gd name="connsiteX4" fmla="*/ 0 w 10000"/>
              <a:gd name="connsiteY4" fmla="*/ 7644 h 10000"/>
              <a:gd name="connsiteX5" fmla="*/ 386 w 10000"/>
              <a:gd name="connsiteY5" fmla="*/ 7644 h 10000"/>
              <a:gd name="connsiteX6" fmla="*/ 773 w 10000"/>
              <a:gd name="connsiteY6" fmla="*/ 7644 h 10000"/>
              <a:gd name="connsiteX7" fmla="*/ 1932 w 10000"/>
              <a:gd name="connsiteY7" fmla="*/ 7784 h 10000"/>
              <a:gd name="connsiteX8" fmla="*/ 3043 w 10000"/>
              <a:gd name="connsiteY8" fmla="*/ 7784 h 10000"/>
              <a:gd name="connsiteX9" fmla="*/ 4203 w 10000"/>
              <a:gd name="connsiteY9" fmla="*/ 7923 h 10000"/>
              <a:gd name="connsiteX10" fmla="*/ 4976 w 10000"/>
              <a:gd name="connsiteY10" fmla="*/ 8063 h 10000"/>
              <a:gd name="connsiteX11" fmla="*/ 5749 w 10000"/>
              <a:gd name="connsiteY11" fmla="*/ 8063 h 10000"/>
              <a:gd name="connsiteX12" fmla="*/ 6135 w 10000"/>
              <a:gd name="connsiteY12" fmla="*/ 8063 h 10000"/>
              <a:gd name="connsiteX13" fmla="*/ 6522 w 10000"/>
              <a:gd name="connsiteY13" fmla="*/ 7923 h 10000"/>
              <a:gd name="connsiteX14" fmla="*/ 6522 w 10000"/>
              <a:gd name="connsiteY14" fmla="*/ 7644 h 10000"/>
              <a:gd name="connsiteX15" fmla="*/ 6908 w 10000"/>
              <a:gd name="connsiteY15" fmla="*/ 7225 h 10000"/>
              <a:gd name="connsiteX16" fmla="*/ 6908 w 10000"/>
              <a:gd name="connsiteY16" fmla="*/ 6806 h 10000"/>
              <a:gd name="connsiteX17" fmla="*/ 7295 w 10000"/>
              <a:gd name="connsiteY17" fmla="*/ 6248 h 10000"/>
              <a:gd name="connsiteX18" fmla="*/ 7295 w 10000"/>
              <a:gd name="connsiteY18" fmla="*/ 5550 h 10000"/>
              <a:gd name="connsiteX19" fmla="*/ 7295 w 10000"/>
              <a:gd name="connsiteY19" fmla="*/ 4729 h 10000"/>
              <a:gd name="connsiteX20" fmla="*/ 6908 w 10000"/>
              <a:gd name="connsiteY20" fmla="*/ 4031 h 10000"/>
              <a:gd name="connsiteX21" fmla="*/ 6908 w 10000"/>
              <a:gd name="connsiteY21" fmla="*/ 3613 h 10000"/>
              <a:gd name="connsiteX22" fmla="*/ 6908 w 10000"/>
              <a:gd name="connsiteY22" fmla="*/ 3194 h 10000"/>
              <a:gd name="connsiteX23" fmla="*/ 6522 w 10000"/>
              <a:gd name="connsiteY23" fmla="*/ 2496 h 10000"/>
              <a:gd name="connsiteX24" fmla="*/ 6522 w 10000"/>
              <a:gd name="connsiteY24" fmla="*/ 1937 h 10000"/>
              <a:gd name="connsiteX25" fmla="*/ 6135 w 10000"/>
              <a:gd name="connsiteY25" fmla="*/ 1536 h 10000"/>
              <a:gd name="connsiteX26" fmla="*/ 5749 w 10000"/>
              <a:gd name="connsiteY26" fmla="*/ 977 h 10000"/>
              <a:gd name="connsiteX27" fmla="*/ 4976 w 10000"/>
              <a:gd name="connsiteY27" fmla="*/ 419 h 10000"/>
              <a:gd name="connsiteX28" fmla="*/ 4589 w 10000"/>
              <a:gd name="connsiteY28" fmla="*/ 279 h 10000"/>
              <a:gd name="connsiteX29" fmla="*/ 4203 w 10000"/>
              <a:gd name="connsiteY29" fmla="*/ 140 h 10000"/>
              <a:gd name="connsiteX30" fmla="*/ 4203 w 10000"/>
              <a:gd name="connsiteY30" fmla="*/ 0 h 10000"/>
              <a:gd name="connsiteX31" fmla="*/ 4203 w 10000"/>
              <a:gd name="connsiteY31" fmla="*/ 0 h 10000"/>
              <a:gd name="connsiteX32" fmla="*/ 4203 w 10000"/>
              <a:gd name="connsiteY32" fmla="*/ 0 h 10000"/>
              <a:gd name="connsiteX33" fmla="*/ 4589 w 10000"/>
              <a:gd name="connsiteY33" fmla="*/ 0 h 10000"/>
              <a:gd name="connsiteX34" fmla="*/ 5749 w 10000"/>
              <a:gd name="connsiteY34" fmla="*/ 0 h 10000"/>
              <a:gd name="connsiteX35" fmla="*/ 6522 w 10000"/>
              <a:gd name="connsiteY35" fmla="*/ 279 h 10000"/>
              <a:gd name="connsiteX36" fmla="*/ 7681 w 10000"/>
              <a:gd name="connsiteY36" fmla="*/ 558 h 10000"/>
              <a:gd name="connsiteX37" fmla="*/ 8454 w 10000"/>
              <a:gd name="connsiteY37" fmla="*/ 1117 h 10000"/>
              <a:gd name="connsiteX38" fmla="*/ 8841 w 10000"/>
              <a:gd name="connsiteY38" fmla="*/ 1675 h 10000"/>
              <a:gd name="connsiteX39" fmla="*/ 8841 w 10000"/>
              <a:gd name="connsiteY39" fmla="*/ 1798 h 10000"/>
              <a:gd name="connsiteX40" fmla="*/ 8841 w 10000"/>
              <a:gd name="connsiteY40" fmla="*/ 2077 h 10000"/>
              <a:gd name="connsiteX41" fmla="*/ 9227 w 10000"/>
              <a:gd name="connsiteY41" fmla="*/ 2635 h 10000"/>
              <a:gd name="connsiteX42" fmla="*/ 9614 w 10000"/>
              <a:gd name="connsiteY42" fmla="*/ 3194 h 10000"/>
              <a:gd name="connsiteX43" fmla="*/ 9614 w 10000"/>
              <a:gd name="connsiteY43" fmla="*/ 4031 h 10000"/>
              <a:gd name="connsiteX44" fmla="*/ 9614 w 10000"/>
              <a:gd name="connsiteY44" fmla="*/ 4729 h 10000"/>
              <a:gd name="connsiteX45" fmla="*/ 10000 w 10000"/>
              <a:gd name="connsiteY45" fmla="*/ 5550 h 10000"/>
              <a:gd name="connsiteX46" fmla="*/ 10000 w 10000"/>
              <a:gd name="connsiteY46" fmla="*/ 6248 h 10000"/>
              <a:gd name="connsiteX47" fmla="*/ 10000 w 10000"/>
              <a:gd name="connsiteY47" fmla="*/ 6806 h 10000"/>
              <a:gd name="connsiteX48" fmla="*/ 9614 w 10000"/>
              <a:gd name="connsiteY48" fmla="*/ 7365 h 10000"/>
              <a:gd name="connsiteX49" fmla="*/ 9614 w 10000"/>
              <a:gd name="connsiteY49" fmla="*/ 7784 h 10000"/>
              <a:gd name="connsiteX50" fmla="*/ 9227 w 10000"/>
              <a:gd name="connsiteY50" fmla="*/ 8202 h 10000"/>
              <a:gd name="connsiteX51" fmla="*/ 8841 w 10000"/>
              <a:gd name="connsiteY51" fmla="*/ 8604 h 10000"/>
              <a:gd name="connsiteX52" fmla="*/ 8841 w 10000"/>
              <a:gd name="connsiteY52" fmla="*/ 8883 h 10000"/>
              <a:gd name="connsiteX53" fmla="*/ 8454 w 10000"/>
              <a:gd name="connsiteY53" fmla="*/ 9162 h 10000"/>
              <a:gd name="connsiteX54" fmla="*/ 7681 w 10000"/>
              <a:gd name="connsiteY54" fmla="*/ 9442 h 10000"/>
              <a:gd name="connsiteX55" fmla="*/ 7295 w 10000"/>
              <a:gd name="connsiteY55" fmla="*/ 9581 h 10000"/>
              <a:gd name="connsiteX56" fmla="*/ 6522 w 10000"/>
              <a:gd name="connsiteY56" fmla="*/ 9860 h 10000"/>
              <a:gd name="connsiteX57" fmla="*/ 5749 w 10000"/>
              <a:gd name="connsiteY57" fmla="*/ 10000 h 10000"/>
              <a:gd name="connsiteX58" fmla="*/ 5362 w 10000"/>
              <a:gd name="connsiteY58" fmla="*/ 10000 h 10000"/>
              <a:gd name="connsiteX59" fmla="*/ 4976 w 10000"/>
              <a:gd name="connsiteY59" fmla="*/ 9860 h 10000"/>
              <a:gd name="connsiteX60" fmla="*/ 4976 w 10000"/>
              <a:gd name="connsiteY60" fmla="*/ 9721 h 10000"/>
              <a:gd name="connsiteX61" fmla="*/ 4976 w 10000"/>
              <a:gd name="connsiteY61" fmla="*/ 9581 h 10000"/>
              <a:gd name="connsiteX62" fmla="*/ 4589 w 10000"/>
              <a:gd name="connsiteY62" fmla="*/ 9302 h 10000"/>
              <a:gd name="connsiteX63" fmla="*/ 4203 w 10000"/>
              <a:gd name="connsiteY63" fmla="*/ 9023 h 10000"/>
              <a:gd name="connsiteX64" fmla="*/ 3430 w 10000"/>
              <a:gd name="connsiteY64" fmla="*/ 8604 h 10000"/>
              <a:gd name="connsiteX65" fmla="*/ 2271 w 10000"/>
              <a:gd name="connsiteY65" fmla="*/ 8342 h 10000"/>
              <a:gd name="connsiteX66" fmla="*/ 2271 w 10000"/>
              <a:gd name="connsiteY66" fmla="*/ 8342 h 10000"/>
              <a:gd name="connsiteX0-1" fmla="*/ 2271 w 10000"/>
              <a:gd name="connsiteY0-2" fmla="*/ 8342 h 10000"/>
              <a:gd name="connsiteX1-3" fmla="*/ 1159 w 10000"/>
              <a:gd name="connsiteY1-4" fmla="*/ 8063 h 10000"/>
              <a:gd name="connsiteX2-5" fmla="*/ 386 w 10000"/>
              <a:gd name="connsiteY2-6" fmla="*/ 7923 h 10000"/>
              <a:gd name="connsiteX3-7" fmla="*/ 386 w 10000"/>
              <a:gd name="connsiteY3-8" fmla="*/ 7784 h 10000"/>
              <a:gd name="connsiteX4-9" fmla="*/ 0 w 10000"/>
              <a:gd name="connsiteY4-10" fmla="*/ 7644 h 10000"/>
              <a:gd name="connsiteX5-11" fmla="*/ 386 w 10000"/>
              <a:gd name="connsiteY5-12" fmla="*/ 7644 h 10000"/>
              <a:gd name="connsiteX6-13" fmla="*/ 773 w 10000"/>
              <a:gd name="connsiteY6-14" fmla="*/ 7644 h 10000"/>
              <a:gd name="connsiteX7-15" fmla="*/ 1932 w 10000"/>
              <a:gd name="connsiteY7-16" fmla="*/ 7784 h 10000"/>
              <a:gd name="connsiteX8-17" fmla="*/ 3043 w 10000"/>
              <a:gd name="connsiteY8-18" fmla="*/ 7784 h 10000"/>
              <a:gd name="connsiteX9-19" fmla="*/ 4203 w 10000"/>
              <a:gd name="connsiteY9-20" fmla="*/ 7923 h 10000"/>
              <a:gd name="connsiteX10-21" fmla="*/ 4976 w 10000"/>
              <a:gd name="connsiteY10-22" fmla="*/ 8063 h 10000"/>
              <a:gd name="connsiteX11-23" fmla="*/ 5749 w 10000"/>
              <a:gd name="connsiteY11-24" fmla="*/ 8063 h 10000"/>
              <a:gd name="connsiteX12-25" fmla="*/ 6135 w 10000"/>
              <a:gd name="connsiteY12-26" fmla="*/ 8063 h 10000"/>
              <a:gd name="connsiteX13-27" fmla="*/ 6522 w 10000"/>
              <a:gd name="connsiteY13-28" fmla="*/ 7923 h 10000"/>
              <a:gd name="connsiteX14-29" fmla="*/ 6522 w 10000"/>
              <a:gd name="connsiteY14-30" fmla="*/ 7644 h 10000"/>
              <a:gd name="connsiteX15-31" fmla="*/ 6908 w 10000"/>
              <a:gd name="connsiteY15-32" fmla="*/ 7225 h 10000"/>
              <a:gd name="connsiteX16-33" fmla="*/ 6908 w 10000"/>
              <a:gd name="connsiteY16-34" fmla="*/ 6806 h 10000"/>
              <a:gd name="connsiteX17-35" fmla="*/ 7295 w 10000"/>
              <a:gd name="connsiteY17-36" fmla="*/ 6248 h 10000"/>
              <a:gd name="connsiteX18-37" fmla="*/ 7295 w 10000"/>
              <a:gd name="connsiteY18-38" fmla="*/ 5550 h 10000"/>
              <a:gd name="connsiteX19-39" fmla="*/ 7295 w 10000"/>
              <a:gd name="connsiteY19-40" fmla="*/ 4729 h 10000"/>
              <a:gd name="connsiteX20-41" fmla="*/ 6908 w 10000"/>
              <a:gd name="connsiteY20-42" fmla="*/ 4031 h 10000"/>
              <a:gd name="connsiteX21-43" fmla="*/ 6908 w 10000"/>
              <a:gd name="connsiteY21-44" fmla="*/ 3613 h 10000"/>
              <a:gd name="connsiteX22-45" fmla="*/ 6908 w 10000"/>
              <a:gd name="connsiteY22-46" fmla="*/ 3194 h 10000"/>
              <a:gd name="connsiteX23-47" fmla="*/ 6522 w 10000"/>
              <a:gd name="connsiteY23-48" fmla="*/ 2496 h 10000"/>
              <a:gd name="connsiteX24-49" fmla="*/ 6522 w 10000"/>
              <a:gd name="connsiteY24-50" fmla="*/ 1937 h 10000"/>
              <a:gd name="connsiteX25-51" fmla="*/ 6135 w 10000"/>
              <a:gd name="connsiteY25-52" fmla="*/ 1536 h 10000"/>
              <a:gd name="connsiteX26-53" fmla="*/ 5749 w 10000"/>
              <a:gd name="connsiteY26-54" fmla="*/ 977 h 10000"/>
              <a:gd name="connsiteX27-55" fmla="*/ 4976 w 10000"/>
              <a:gd name="connsiteY27-56" fmla="*/ 419 h 10000"/>
              <a:gd name="connsiteX28-57" fmla="*/ 4589 w 10000"/>
              <a:gd name="connsiteY28-58" fmla="*/ 279 h 10000"/>
              <a:gd name="connsiteX29-59" fmla="*/ 4203 w 10000"/>
              <a:gd name="connsiteY29-60" fmla="*/ 140 h 10000"/>
              <a:gd name="connsiteX30-61" fmla="*/ 4203 w 10000"/>
              <a:gd name="connsiteY30-62" fmla="*/ 0 h 10000"/>
              <a:gd name="connsiteX31-63" fmla="*/ 4203 w 10000"/>
              <a:gd name="connsiteY31-64" fmla="*/ 0 h 10000"/>
              <a:gd name="connsiteX32-65" fmla="*/ 4203 w 10000"/>
              <a:gd name="connsiteY32-66" fmla="*/ 0 h 10000"/>
              <a:gd name="connsiteX33-67" fmla="*/ 5749 w 10000"/>
              <a:gd name="connsiteY33-68" fmla="*/ 0 h 10000"/>
              <a:gd name="connsiteX34-69" fmla="*/ 6522 w 10000"/>
              <a:gd name="connsiteY34-70" fmla="*/ 279 h 10000"/>
              <a:gd name="connsiteX35-71" fmla="*/ 7681 w 10000"/>
              <a:gd name="connsiteY35-72" fmla="*/ 558 h 10000"/>
              <a:gd name="connsiteX36-73" fmla="*/ 8454 w 10000"/>
              <a:gd name="connsiteY36-74" fmla="*/ 1117 h 10000"/>
              <a:gd name="connsiteX37-75" fmla="*/ 8841 w 10000"/>
              <a:gd name="connsiteY37-76" fmla="*/ 1675 h 10000"/>
              <a:gd name="connsiteX38-77" fmla="*/ 8841 w 10000"/>
              <a:gd name="connsiteY38-78" fmla="*/ 1798 h 10000"/>
              <a:gd name="connsiteX39-79" fmla="*/ 8841 w 10000"/>
              <a:gd name="connsiteY39-80" fmla="*/ 2077 h 10000"/>
              <a:gd name="connsiteX40-81" fmla="*/ 9227 w 10000"/>
              <a:gd name="connsiteY40-82" fmla="*/ 2635 h 10000"/>
              <a:gd name="connsiteX41-83" fmla="*/ 9614 w 10000"/>
              <a:gd name="connsiteY41-84" fmla="*/ 3194 h 10000"/>
              <a:gd name="connsiteX42-85" fmla="*/ 9614 w 10000"/>
              <a:gd name="connsiteY42-86" fmla="*/ 4031 h 10000"/>
              <a:gd name="connsiteX43-87" fmla="*/ 9614 w 10000"/>
              <a:gd name="connsiteY43-88" fmla="*/ 4729 h 10000"/>
              <a:gd name="connsiteX44-89" fmla="*/ 10000 w 10000"/>
              <a:gd name="connsiteY44-90" fmla="*/ 5550 h 10000"/>
              <a:gd name="connsiteX45-91" fmla="*/ 10000 w 10000"/>
              <a:gd name="connsiteY45-92" fmla="*/ 6248 h 10000"/>
              <a:gd name="connsiteX46-93" fmla="*/ 10000 w 10000"/>
              <a:gd name="connsiteY46-94" fmla="*/ 6806 h 10000"/>
              <a:gd name="connsiteX47-95" fmla="*/ 9614 w 10000"/>
              <a:gd name="connsiteY47-96" fmla="*/ 7365 h 10000"/>
              <a:gd name="connsiteX48-97" fmla="*/ 9614 w 10000"/>
              <a:gd name="connsiteY48-98" fmla="*/ 7784 h 10000"/>
              <a:gd name="connsiteX49-99" fmla="*/ 9227 w 10000"/>
              <a:gd name="connsiteY49-100" fmla="*/ 8202 h 10000"/>
              <a:gd name="connsiteX50-101" fmla="*/ 8841 w 10000"/>
              <a:gd name="connsiteY50-102" fmla="*/ 8604 h 10000"/>
              <a:gd name="connsiteX51-103" fmla="*/ 8841 w 10000"/>
              <a:gd name="connsiteY51-104" fmla="*/ 8883 h 10000"/>
              <a:gd name="connsiteX52-105" fmla="*/ 8454 w 10000"/>
              <a:gd name="connsiteY52-106" fmla="*/ 9162 h 10000"/>
              <a:gd name="connsiteX53-107" fmla="*/ 7681 w 10000"/>
              <a:gd name="connsiteY53-108" fmla="*/ 9442 h 10000"/>
              <a:gd name="connsiteX54-109" fmla="*/ 7295 w 10000"/>
              <a:gd name="connsiteY54-110" fmla="*/ 9581 h 10000"/>
              <a:gd name="connsiteX55-111" fmla="*/ 6522 w 10000"/>
              <a:gd name="connsiteY55-112" fmla="*/ 9860 h 10000"/>
              <a:gd name="connsiteX56-113" fmla="*/ 5749 w 10000"/>
              <a:gd name="connsiteY56-114" fmla="*/ 10000 h 10000"/>
              <a:gd name="connsiteX57-115" fmla="*/ 5362 w 10000"/>
              <a:gd name="connsiteY57-116" fmla="*/ 10000 h 10000"/>
              <a:gd name="connsiteX58-117" fmla="*/ 4976 w 10000"/>
              <a:gd name="connsiteY58-118" fmla="*/ 9860 h 10000"/>
              <a:gd name="connsiteX59-119" fmla="*/ 4976 w 10000"/>
              <a:gd name="connsiteY59-120" fmla="*/ 9721 h 10000"/>
              <a:gd name="connsiteX60-121" fmla="*/ 4976 w 10000"/>
              <a:gd name="connsiteY60-122" fmla="*/ 9581 h 10000"/>
              <a:gd name="connsiteX61-123" fmla="*/ 4589 w 10000"/>
              <a:gd name="connsiteY61-124" fmla="*/ 9302 h 10000"/>
              <a:gd name="connsiteX62-125" fmla="*/ 4203 w 10000"/>
              <a:gd name="connsiteY62-126" fmla="*/ 9023 h 10000"/>
              <a:gd name="connsiteX63-127" fmla="*/ 3430 w 10000"/>
              <a:gd name="connsiteY63-128" fmla="*/ 8604 h 10000"/>
              <a:gd name="connsiteX64-129" fmla="*/ 2271 w 10000"/>
              <a:gd name="connsiteY64-130" fmla="*/ 8342 h 10000"/>
              <a:gd name="connsiteX65-131" fmla="*/ 2271 w 10000"/>
              <a:gd name="connsiteY65-132" fmla="*/ 8342 h 10000"/>
              <a:gd name="connsiteX0-133" fmla="*/ 2271 w 10000"/>
              <a:gd name="connsiteY0-134" fmla="*/ 8342 h 10000"/>
              <a:gd name="connsiteX1-135" fmla="*/ 1159 w 10000"/>
              <a:gd name="connsiteY1-136" fmla="*/ 8063 h 10000"/>
              <a:gd name="connsiteX2-137" fmla="*/ 386 w 10000"/>
              <a:gd name="connsiteY2-138" fmla="*/ 7923 h 10000"/>
              <a:gd name="connsiteX3-139" fmla="*/ 386 w 10000"/>
              <a:gd name="connsiteY3-140" fmla="*/ 7784 h 10000"/>
              <a:gd name="connsiteX4-141" fmla="*/ 0 w 10000"/>
              <a:gd name="connsiteY4-142" fmla="*/ 7644 h 10000"/>
              <a:gd name="connsiteX5-143" fmla="*/ 386 w 10000"/>
              <a:gd name="connsiteY5-144" fmla="*/ 7644 h 10000"/>
              <a:gd name="connsiteX6-145" fmla="*/ 773 w 10000"/>
              <a:gd name="connsiteY6-146" fmla="*/ 7644 h 10000"/>
              <a:gd name="connsiteX7-147" fmla="*/ 1932 w 10000"/>
              <a:gd name="connsiteY7-148" fmla="*/ 7784 h 10000"/>
              <a:gd name="connsiteX8-149" fmla="*/ 3043 w 10000"/>
              <a:gd name="connsiteY8-150" fmla="*/ 7784 h 10000"/>
              <a:gd name="connsiteX9-151" fmla="*/ 4203 w 10000"/>
              <a:gd name="connsiteY9-152" fmla="*/ 7923 h 10000"/>
              <a:gd name="connsiteX10-153" fmla="*/ 4976 w 10000"/>
              <a:gd name="connsiteY10-154" fmla="*/ 8063 h 10000"/>
              <a:gd name="connsiteX11-155" fmla="*/ 5749 w 10000"/>
              <a:gd name="connsiteY11-156" fmla="*/ 8063 h 10000"/>
              <a:gd name="connsiteX12-157" fmla="*/ 6135 w 10000"/>
              <a:gd name="connsiteY12-158" fmla="*/ 8063 h 10000"/>
              <a:gd name="connsiteX13-159" fmla="*/ 6522 w 10000"/>
              <a:gd name="connsiteY13-160" fmla="*/ 7923 h 10000"/>
              <a:gd name="connsiteX14-161" fmla="*/ 6522 w 10000"/>
              <a:gd name="connsiteY14-162" fmla="*/ 7644 h 10000"/>
              <a:gd name="connsiteX15-163" fmla="*/ 6908 w 10000"/>
              <a:gd name="connsiteY15-164" fmla="*/ 7225 h 10000"/>
              <a:gd name="connsiteX16-165" fmla="*/ 6908 w 10000"/>
              <a:gd name="connsiteY16-166" fmla="*/ 6806 h 10000"/>
              <a:gd name="connsiteX17-167" fmla="*/ 7295 w 10000"/>
              <a:gd name="connsiteY17-168" fmla="*/ 6248 h 10000"/>
              <a:gd name="connsiteX18-169" fmla="*/ 7295 w 10000"/>
              <a:gd name="connsiteY18-170" fmla="*/ 5550 h 10000"/>
              <a:gd name="connsiteX19-171" fmla="*/ 7295 w 10000"/>
              <a:gd name="connsiteY19-172" fmla="*/ 4729 h 10000"/>
              <a:gd name="connsiteX20-173" fmla="*/ 6908 w 10000"/>
              <a:gd name="connsiteY20-174" fmla="*/ 4031 h 10000"/>
              <a:gd name="connsiteX21-175" fmla="*/ 6908 w 10000"/>
              <a:gd name="connsiteY21-176" fmla="*/ 3613 h 10000"/>
              <a:gd name="connsiteX22-177" fmla="*/ 6908 w 10000"/>
              <a:gd name="connsiteY22-178" fmla="*/ 3194 h 10000"/>
              <a:gd name="connsiteX23-179" fmla="*/ 6522 w 10000"/>
              <a:gd name="connsiteY23-180" fmla="*/ 2496 h 10000"/>
              <a:gd name="connsiteX24-181" fmla="*/ 6522 w 10000"/>
              <a:gd name="connsiteY24-182" fmla="*/ 1937 h 10000"/>
              <a:gd name="connsiteX25-183" fmla="*/ 6135 w 10000"/>
              <a:gd name="connsiteY25-184" fmla="*/ 1536 h 10000"/>
              <a:gd name="connsiteX26-185" fmla="*/ 5749 w 10000"/>
              <a:gd name="connsiteY26-186" fmla="*/ 977 h 10000"/>
              <a:gd name="connsiteX27-187" fmla="*/ 4976 w 10000"/>
              <a:gd name="connsiteY27-188" fmla="*/ 419 h 10000"/>
              <a:gd name="connsiteX28-189" fmla="*/ 4589 w 10000"/>
              <a:gd name="connsiteY28-190" fmla="*/ 279 h 10000"/>
              <a:gd name="connsiteX29-191" fmla="*/ 4203 w 10000"/>
              <a:gd name="connsiteY29-192" fmla="*/ 140 h 10000"/>
              <a:gd name="connsiteX30-193" fmla="*/ 4203 w 10000"/>
              <a:gd name="connsiteY30-194" fmla="*/ 0 h 10000"/>
              <a:gd name="connsiteX31-195" fmla="*/ 4203 w 10000"/>
              <a:gd name="connsiteY31-196" fmla="*/ 0 h 10000"/>
              <a:gd name="connsiteX32-197" fmla="*/ 5749 w 10000"/>
              <a:gd name="connsiteY32-198" fmla="*/ 0 h 10000"/>
              <a:gd name="connsiteX33-199" fmla="*/ 6522 w 10000"/>
              <a:gd name="connsiteY33-200" fmla="*/ 279 h 10000"/>
              <a:gd name="connsiteX34-201" fmla="*/ 7681 w 10000"/>
              <a:gd name="connsiteY34-202" fmla="*/ 558 h 10000"/>
              <a:gd name="connsiteX35-203" fmla="*/ 8454 w 10000"/>
              <a:gd name="connsiteY35-204" fmla="*/ 1117 h 10000"/>
              <a:gd name="connsiteX36-205" fmla="*/ 8841 w 10000"/>
              <a:gd name="connsiteY36-206" fmla="*/ 1675 h 10000"/>
              <a:gd name="connsiteX37-207" fmla="*/ 8841 w 10000"/>
              <a:gd name="connsiteY37-208" fmla="*/ 1798 h 10000"/>
              <a:gd name="connsiteX38-209" fmla="*/ 8841 w 10000"/>
              <a:gd name="connsiteY38-210" fmla="*/ 2077 h 10000"/>
              <a:gd name="connsiteX39-211" fmla="*/ 9227 w 10000"/>
              <a:gd name="connsiteY39-212" fmla="*/ 2635 h 10000"/>
              <a:gd name="connsiteX40-213" fmla="*/ 9614 w 10000"/>
              <a:gd name="connsiteY40-214" fmla="*/ 3194 h 10000"/>
              <a:gd name="connsiteX41-215" fmla="*/ 9614 w 10000"/>
              <a:gd name="connsiteY41-216" fmla="*/ 4031 h 10000"/>
              <a:gd name="connsiteX42-217" fmla="*/ 9614 w 10000"/>
              <a:gd name="connsiteY42-218" fmla="*/ 4729 h 10000"/>
              <a:gd name="connsiteX43-219" fmla="*/ 10000 w 10000"/>
              <a:gd name="connsiteY43-220" fmla="*/ 5550 h 10000"/>
              <a:gd name="connsiteX44-221" fmla="*/ 10000 w 10000"/>
              <a:gd name="connsiteY44-222" fmla="*/ 6248 h 10000"/>
              <a:gd name="connsiteX45-223" fmla="*/ 10000 w 10000"/>
              <a:gd name="connsiteY45-224" fmla="*/ 6806 h 10000"/>
              <a:gd name="connsiteX46-225" fmla="*/ 9614 w 10000"/>
              <a:gd name="connsiteY46-226" fmla="*/ 7365 h 10000"/>
              <a:gd name="connsiteX47-227" fmla="*/ 9614 w 10000"/>
              <a:gd name="connsiteY47-228" fmla="*/ 7784 h 10000"/>
              <a:gd name="connsiteX48-229" fmla="*/ 9227 w 10000"/>
              <a:gd name="connsiteY48-230" fmla="*/ 8202 h 10000"/>
              <a:gd name="connsiteX49-231" fmla="*/ 8841 w 10000"/>
              <a:gd name="connsiteY49-232" fmla="*/ 8604 h 10000"/>
              <a:gd name="connsiteX50-233" fmla="*/ 8841 w 10000"/>
              <a:gd name="connsiteY50-234" fmla="*/ 8883 h 10000"/>
              <a:gd name="connsiteX51-235" fmla="*/ 8454 w 10000"/>
              <a:gd name="connsiteY51-236" fmla="*/ 9162 h 10000"/>
              <a:gd name="connsiteX52-237" fmla="*/ 7681 w 10000"/>
              <a:gd name="connsiteY52-238" fmla="*/ 9442 h 10000"/>
              <a:gd name="connsiteX53-239" fmla="*/ 7295 w 10000"/>
              <a:gd name="connsiteY53-240" fmla="*/ 9581 h 10000"/>
              <a:gd name="connsiteX54-241" fmla="*/ 6522 w 10000"/>
              <a:gd name="connsiteY54-242" fmla="*/ 9860 h 10000"/>
              <a:gd name="connsiteX55-243" fmla="*/ 5749 w 10000"/>
              <a:gd name="connsiteY55-244" fmla="*/ 10000 h 10000"/>
              <a:gd name="connsiteX56-245" fmla="*/ 5362 w 10000"/>
              <a:gd name="connsiteY56-246" fmla="*/ 10000 h 10000"/>
              <a:gd name="connsiteX57-247" fmla="*/ 4976 w 10000"/>
              <a:gd name="connsiteY57-248" fmla="*/ 9860 h 10000"/>
              <a:gd name="connsiteX58-249" fmla="*/ 4976 w 10000"/>
              <a:gd name="connsiteY58-250" fmla="*/ 9721 h 10000"/>
              <a:gd name="connsiteX59-251" fmla="*/ 4976 w 10000"/>
              <a:gd name="connsiteY59-252" fmla="*/ 9581 h 10000"/>
              <a:gd name="connsiteX60-253" fmla="*/ 4589 w 10000"/>
              <a:gd name="connsiteY60-254" fmla="*/ 9302 h 10000"/>
              <a:gd name="connsiteX61-255" fmla="*/ 4203 w 10000"/>
              <a:gd name="connsiteY61-256" fmla="*/ 9023 h 10000"/>
              <a:gd name="connsiteX62-257" fmla="*/ 3430 w 10000"/>
              <a:gd name="connsiteY62-258" fmla="*/ 8604 h 10000"/>
              <a:gd name="connsiteX63-259" fmla="*/ 2271 w 10000"/>
              <a:gd name="connsiteY63-260" fmla="*/ 8342 h 10000"/>
              <a:gd name="connsiteX64-261" fmla="*/ 2271 w 10000"/>
              <a:gd name="connsiteY64-262" fmla="*/ 8342 h 10000"/>
              <a:gd name="connsiteX0-263" fmla="*/ 2271 w 10000"/>
              <a:gd name="connsiteY0-264" fmla="*/ 8342 h 10000"/>
              <a:gd name="connsiteX1-265" fmla="*/ 1159 w 10000"/>
              <a:gd name="connsiteY1-266" fmla="*/ 8063 h 10000"/>
              <a:gd name="connsiteX2-267" fmla="*/ 386 w 10000"/>
              <a:gd name="connsiteY2-268" fmla="*/ 7923 h 10000"/>
              <a:gd name="connsiteX3-269" fmla="*/ 386 w 10000"/>
              <a:gd name="connsiteY3-270" fmla="*/ 7784 h 10000"/>
              <a:gd name="connsiteX4-271" fmla="*/ 0 w 10000"/>
              <a:gd name="connsiteY4-272" fmla="*/ 7644 h 10000"/>
              <a:gd name="connsiteX5-273" fmla="*/ 386 w 10000"/>
              <a:gd name="connsiteY5-274" fmla="*/ 7644 h 10000"/>
              <a:gd name="connsiteX6-275" fmla="*/ 773 w 10000"/>
              <a:gd name="connsiteY6-276" fmla="*/ 7644 h 10000"/>
              <a:gd name="connsiteX7-277" fmla="*/ 1932 w 10000"/>
              <a:gd name="connsiteY7-278" fmla="*/ 7784 h 10000"/>
              <a:gd name="connsiteX8-279" fmla="*/ 3043 w 10000"/>
              <a:gd name="connsiteY8-280" fmla="*/ 7784 h 10000"/>
              <a:gd name="connsiteX9-281" fmla="*/ 4203 w 10000"/>
              <a:gd name="connsiteY9-282" fmla="*/ 7923 h 10000"/>
              <a:gd name="connsiteX10-283" fmla="*/ 4976 w 10000"/>
              <a:gd name="connsiteY10-284" fmla="*/ 8063 h 10000"/>
              <a:gd name="connsiteX11-285" fmla="*/ 5749 w 10000"/>
              <a:gd name="connsiteY11-286" fmla="*/ 8063 h 10000"/>
              <a:gd name="connsiteX12-287" fmla="*/ 6135 w 10000"/>
              <a:gd name="connsiteY12-288" fmla="*/ 8063 h 10000"/>
              <a:gd name="connsiteX13-289" fmla="*/ 6522 w 10000"/>
              <a:gd name="connsiteY13-290" fmla="*/ 7923 h 10000"/>
              <a:gd name="connsiteX14-291" fmla="*/ 6522 w 10000"/>
              <a:gd name="connsiteY14-292" fmla="*/ 7644 h 10000"/>
              <a:gd name="connsiteX15-293" fmla="*/ 6908 w 10000"/>
              <a:gd name="connsiteY15-294" fmla="*/ 7225 h 10000"/>
              <a:gd name="connsiteX16-295" fmla="*/ 6908 w 10000"/>
              <a:gd name="connsiteY16-296" fmla="*/ 6806 h 10000"/>
              <a:gd name="connsiteX17-297" fmla="*/ 7295 w 10000"/>
              <a:gd name="connsiteY17-298" fmla="*/ 6248 h 10000"/>
              <a:gd name="connsiteX18-299" fmla="*/ 7295 w 10000"/>
              <a:gd name="connsiteY18-300" fmla="*/ 5550 h 10000"/>
              <a:gd name="connsiteX19-301" fmla="*/ 7295 w 10000"/>
              <a:gd name="connsiteY19-302" fmla="*/ 4729 h 10000"/>
              <a:gd name="connsiteX20-303" fmla="*/ 6908 w 10000"/>
              <a:gd name="connsiteY20-304" fmla="*/ 4031 h 10000"/>
              <a:gd name="connsiteX21-305" fmla="*/ 6908 w 10000"/>
              <a:gd name="connsiteY21-306" fmla="*/ 3613 h 10000"/>
              <a:gd name="connsiteX22-307" fmla="*/ 6908 w 10000"/>
              <a:gd name="connsiteY22-308" fmla="*/ 3194 h 10000"/>
              <a:gd name="connsiteX23-309" fmla="*/ 6522 w 10000"/>
              <a:gd name="connsiteY23-310" fmla="*/ 2496 h 10000"/>
              <a:gd name="connsiteX24-311" fmla="*/ 6522 w 10000"/>
              <a:gd name="connsiteY24-312" fmla="*/ 1937 h 10000"/>
              <a:gd name="connsiteX25-313" fmla="*/ 6135 w 10000"/>
              <a:gd name="connsiteY25-314" fmla="*/ 1536 h 10000"/>
              <a:gd name="connsiteX26-315" fmla="*/ 5749 w 10000"/>
              <a:gd name="connsiteY26-316" fmla="*/ 977 h 10000"/>
              <a:gd name="connsiteX27-317" fmla="*/ 4976 w 10000"/>
              <a:gd name="connsiteY27-318" fmla="*/ 419 h 10000"/>
              <a:gd name="connsiteX28-319" fmla="*/ 4589 w 10000"/>
              <a:gd name="connsiteY28-320" fmla="*/ 279 h 10000"/>
              <a:gd name="connsiteX29-321" fmla="*/ 4203 w 10000"/>
              <a:gd name="connsiteY29-322" fmla="*/ 140 h 10000"/>
              <a:gd name="connsiteX30-323" fmla="*/ 4203 w 10000"/>
              <a:gd name="connsiteY30-324" fmla="*/ 0 h 10000"/>
              <a:gd name="connsiteX31-325" fmla="*/ 5749 w 10000"/>
              <a:gd name="connsiteY31-326" fmla="*/ 0 h 10000"/>
              <a:gd name="connsiteX32-327" fmla="*/ 6522 w 10000"/>
              <a:gd name="connsiteY32-328" fmla="*/ 279 h 10000"/>
              <a:gd name="connsiteX33-329" fmla="*/ 7681 w 10000"/>
              <a:gd name="connsiteY33-330" fmla="*/ 558 h 10000"/>
              <a:gd name="connsiteX34-331" fmla="*/ 8454 w 10000"/>
              <a:gd name="connsiteY34-332" fmla="*/ 1117 h 10000"/>
              <a:gd name="connsiteX35-333" fmla="*/ 8841 w 10000"/>
              <a:gd name="connsiteY35-334" fmla="*/ 1675 h 10000"/>
              <a:gd name="connsiteX36-335" fmla="*/ 8841 w 10000"/>
              <a:gd name="connsiteY36-336" fmla="*/ 1798 h 10000"/>
              <a:gd name="connsiteX37-337" fmla="*/ 8841 w 10000"/>
              <a:gd name="connsiteY37-338" fmla="*/ 2077 h 10000"/>
              <a:gd name="connsiteX38-339" fmla="*/ 9227 w 10000"/>
              <a:gd name="connsiteY38-340" fmla="*/ 2635 h 10000"/>
              <a:gd name="connsiteX39-341" fmla="*/ 9614 w 10000"/>
              <a:gd name="connsiteY39-342" fmla="*/ 3194 h 10000"/>
              <a:gd name="connsiteX40-343" fmla="*/ 9614 w 10000"/>
              <a:gd name="connsiteY40-344" fmla="*/ 4031 h 10000"/>
              <a:gd name="connsiteX41-345" fmla="*/ 9614 w 10000"/>
              <a:gd name="connsiteY41-346" fmla="*/ 4729 h 10000"/>
              <a:gd name="connsiteX42-347" fmla="*/ 10000 w 10000"/>
              <a:gd name="connsiteY42-348" fmla="*/ 5550 h 10000"/>
              <a:gd name="connsiteX43-349" fmla="*/ 10000 w 10000"/>
              <a:gd name="connsiteY43-350" fmla="*/ 6248 h 10000"/>
              <a:gd name="connsiteX44-351" fmla="*/ 10000 w 10000"/>
              <a:gd name="connsiteY44-352" fmla="*/ 6806 h 10000"/>
              <a:gd name="connsiteX45-353" fmla="*/ 9614 w 10000"/>
              <a:gd name="connsiteY45-354" fmla="*/ 7365 h 10000"/>
              <a:gd name="connsiteX46-355" fmla="*/ 9614 w 10000"/>
              <a:gd name="connsiteY46-356" fmla="*/ 7784 h 10000"/>
              <a:gd name="connsiteX47-357" fmla="*/ 9227 w 10000"/>
              <a:gd name="connsiteY47-358" fmla="*/ 8202 h 10000"/>
              <a:gd name="connsiteX48-359" fmla="*/ 8841 w 10000"/>
              <a:gd name="connsiteY48-360" fmla="*/ 8604 h 10000"/>
              <a:gd name="connsiteX49-361" fmla="*/ 8841 w 10000"/>
              <a:gd name="connsiteY49-362" fmla="*/ 8883 h 10000"/>
              <a:gd name="connsiteX50-363" fmla="*/ 8454 w 10000"/>
              <a:gd name="connsiteY50-364" fmla="*/ 9162 h 10000"/>
              <a:gd name="connsiteX51-365" fmla="*/ 7681 w 10000"/>
              <a:gd name="connsiteY51-366" fmla="*/ 9442 h 10000"/>
              <a:gd name="connsiteX52-367" fmla="*/ 7295 w 10000"/>
              <a:gd name="connsiteY52-368" fmla="*/ 9581 h 10000"/>
              <a:gd name="connsiteX53-369" fmla="*/ 6522 w 10000"/>
              <a:gd name="connsiteY53-370" fmla="*/ 9860 h 10000"/>
              <a:gd name="connsiteX54-371" fmla="*/ 5749 w 10000"/>
              <a:gd name="connsiteY54-372" fmla="*/ 10000 h 10000"/>
              <a:gd name="connsiteX55-373" fmla="*/ 5362 w 10000"/>
              <a:gd name="connsiteY55-374" fmla="*/ 10000 h 10000"/>
              <a:gd name="connsiteX56-375" fmla="*/ 4976 w 10000"/>
              <a:gd name="connsiteY56-376" fmla="*/ 9860 h 10000"/>
              <a:gd name="connsiteX57-377" fmla="*/ 4976 w 10000"/>
              <a:gd name="connsiteY57-378" fmla="*/ 9721 h 10000"/>
              <a:gd name="connsiteX58-379" fmla="*/ 4976 w 10000"/>
              <a:gd name="connsiteY58-380" fmla="*/ 9581 h 10000"/>
              <a:gd name="connsiteX59-381" fmla="*/ 4589 w 10000"/>
              <a:gd name="connsiteY59-382" fmla="*/ 9302 h 10000"/>
              <a:gd name="connsiteX60-383" fmla="*/ 4203 w 10000"/>
              <a:gd name="connsiteY60-384" fmla="*/ 9023 h 10000"/>
              <a:gd name="connsiteX61-385" fmla="*/ 3430 w 10000"/>
              <a:gd name="connsiteY61-386" fmla="*/ 8604 h 10000"/>
              <a:gd name="connsiteX62-387" fmla="*/ 2271 w 10000"/>
              <a:gd name="connsiteY62-388" fmla="*/ 8342 h 10000"/>
              <a:gd name="connsiteX63-389" fmla="*/ 2271 w 10000"/>
              <a:gd name="connsiteY63-390" fmla="*/ 8342 h 10000"/>
              <a:gd name="connsiteX0-391" fmla="*/ 2271 w 10000"/>
              <a:gd name="connsiteY0-392" fmla="*/ 8342 h 10000"/>
              <a:gd name="connsiteX1-393" fmla="*/ 1159 w 10000"/>
              <a:gd name="connsiteY1-394" fmla="*/ 8063 h 10000"/>
              <a:gd name="connsiteX2-395" fmla="*/ 386 w 10000"/>
              <a:gd name="connsiteY2-396" fmla="*/ 7923 h 10000"/>
              <a:gd name="connsiteX3-397" fmla="*/ 386 w 10000"/>
              <a:gd name="connsiteY3-398" fmla="*/ 7784 h 10000"/>
              <a:gd name="connsiteX4-399" fmla="*/ 0 w 10000"/>
              <a:gd name="connsiteY4-400" fmla="*/ 7644 h 10000"/>
              <a:gd name="connsiteX5-401" fmla="*/ 386 w 10000"/>
              <a:gd name="connsiteY5-402" fmla="*/ 7644 h 10000"/>
              <a:gd name="connsiteX6-403" fmla="*/ 773 w 10000"/>
              <a:gd name="connsiteY6-404" fmla="*/ 7644 h 10000"/>
              <a:gd name="connsiteX7-405" fmla="*/ 1932 w 10000"/>
              <a:gd name="connsiteY7-406" fmla="*/ 7784 h 10000"/>
              <a:gd name="connsiteX8-407" fmla="*/ 3043 w 10000"/>
              <a:gd name="connsiteY8-408" fmla="*/ 7784 h 10000"/>
              <a:gd name="connsiteX9-409" fmla="*/ 4203 w 10000"/>
              <a:gd name="connsiteY9-410" fmla="*/ 7923 h 10000"/>
              <a:gd name="connsiteX10-411" fmla="*/ 4976 w 10000"/>
              <a:gd name="connsiteY10-412" fmla="*/ 8063 h 10000"/>
              <a:gd name="connsiteX11-413" fmla="*/ 5749 w 10000"/>
              <a:gd name="connsiteY11-414" fmla="*/ 8063 h 10000"/>
              <a:gd name="connsiteX12-415" fmla="*/ 6135 w 10000"/>
              <a:gd name="connsiteY12-416" fmla="*/ 8063 h 10000"/>
              <a:gd name="connsiteX13-417" fmla="*/ 6522 w 10000"/>
              <a:gd name="connsiteY13-418" fmla="*/ 7923 h 10000"/>
              <a:gd name="connsiteX14-419" fmla="*/ 6522 w 10000"/>
              <a:gd name="connsiteY14-420" fmla="*/ 7644 h 10000"/>
              <a:gd name="connsiteX15-421" fmla="*/ 6908 w 10000"/>
              <a:gd name="connsiteY15-422" fmla="*/ 7225 h 10000"/>
              <a:gd name="connsiteX16-423" fmla="*/ 6908 w 10000"/>
              <a:gd name="connsiteY16-424" fmla="*/ 6806 h 10000"/>
              <a:gd name="connsiteX17-425" fmla="*/ 7295 w 10000"/>
              <a:gd name="connsiteY17-426" fmla="*/ 6248 h 10000"/>
              <a:gd name="connsiteX18-427" fmla="*/ 7295 w 10000"/>
              <a:gd name="connsiteY18-428" fmla="*/ 5550 h 10000"/>
              <a:gd name="connsiteX19-429" fmla="*/ 7295 w 10000"/>
              <a:gd name="connsiteY19-430" fmla="*/ 4729 h 10000"/>
              <a:gd name="connsiteX20-431" fmla="*/ 6908 w 10000"/>
              <a:gd name="connsiteY20-432" fmla="*/ 4031 h 10000"/>
              <a:gd name="connsiteX21-433" fmla="*/ 6908 w 10000"/>
              <a:gd name="connsiteY21-434" fmla="*/ 3613 h 10000"/>
              <a:gd name="connsiteX22-435" fmla="*/ 6908 w 10000"/>
              <a:gd name="connsiteY22-436" fmla="*/ 3194 h 10000"/>
              <a:gd name="connsiteX23-437" fmla="*/ 6522 w 10000"/>
              <a:gd name="connsiteY23-438" fmla="*/ 2496 h 10000"/>
              <a:gd name="connsiteX24-439" fmla="*/ 6522 w 10000"/>
              <a:gd name="connsiteY24-440" fmla="*/ 1937 h 10000"/>
              <a:gd name="connsiteX25-441" fmla="*/ 6135 w 10000"/>
              <a:gd name="connsiteY25-442" fmla="*/ 1536 h 10000"/>
              <a:gd name="connsiteX26-443" fmla="*/ 5749 w 10000"/>
              <a:gd name="connsiteY26-444" fmla="*/ 977 h 10000"/>
              <a:gd name="connsiteX27-445" fmla="*/ 4976 w 10000"/>
              <a:gd name="connsiteY27-446" fmla="*/ 419 h 10000"/>
              <a:gd name="connsiteX28-447" fmla="*/ 4589 w 10000"/>
              <a:gd name="connsiteY28-448" fmla="*/ 279 h 10000"/>
              <a:gd name="connsiteX29-449" fmla="*/ 4203 w 10000"/>
              <a:gd name="connsiteY29-450" fmla="*/ 140 h 10000"/>
              <a:gd name="connsiteX30-451" fmla="*/ 5749 w 10000"/>
              <a:gd name="connsiteY30-452" fmla="*/ 0 h 10000"/>
              <a:gd name="connsiteX31-453" fmla="*/ 6522 w 10000"/>
              <a:gd name="connsiteY31-454" fmla="*/ 279 h 10000"/>
              <a:gd name="connsiteX32-455" fmla="*/ 7681 w 10000"/>
              <a:gd name="connsiteY32-456" fmla="*/ 558 h 10000"/>
              <a:gd name="connsiteX33-457" fmla="*/ 8454 w 10000"/>
              <a:gd name="connsiteY33-458" fmla="*/ 1117 h 10000"/>
              <a:gd name="connsiteX34-459" fmla="*/ 8841 w 10000"/>
              <a:gd name="connsiteY34-460" fmla="*/ 1675 h 10000"/>
              <a:gd name="connsiteX35-461" fmla="*/ 8841 w 10000"/>
              <a:gd name="connsiteY35-462" fmla="*/ 1798 h 10000"/>
              <a:gd name="connsiteX36-463" fmla="*/ 8841 w 10000"/>
              <a:gd name="connsiteY36-464" fmla="*/ 2077 h 10000"/>
              <a:gd name="connsiteX37-465" fmla="*/ 9227 w 10000"/>
              <a:gd name="connsiteY37-466" fmla="*/ 2635 h 10000"/>
              <a:gd name="connsiteX38-467" fmla="*/ 9614 w 10000"/>
              <a:gd name="connsiteY38-468" fmla="*/ 3194 h 10000"/>
              <a:gd name="connsiteX39-469" fmla="*/ 9614 w 10000"/>
              <a:gd name="connsiteY39-470" fmla="*/ 4031 h 10000"/>
              <a:gd name="connsiteX40-471" fmla="*/ 9614 w 10000"/>
              <a:gd name="connsiteY40-472" fmla="*/ 4729 h 10000"/>
              <a:gd name="connsiteX41-473" fmla="*/ 10000 w 10000"/>
              <a:gd name="connsiteY41-474" fmla="*/ 5550 h 10000"/>
              <a:gd name="connsiteX42-475" fmla="*/ 10000 w 10000"/>
              <a:gd name="connsiteY42-476" fmla="*/ 6248 h 10000"/>
              <a:gd name="connsiteX43-477" fmla="*/ 10000 w 10000"/>
              <a:gd name="connsiteY43-478" fmla="*/ 6806 h 10000"/>
              <a:gd name="connsiteX44-479" fmla="*/ 9614 w 10000"/>
              <a:gd name="connsiteY44-480" fmla="*/ 7365 h 10000"/>
              <a:gd name="connsiteX45-481" fmla="*/ 9614 w 10000"/>
              <a:gd name="connsiteY45-482" fmla="*/ 7784 h 10000"/>
              <a:gd name="connsiteX46-483" fmla="*/ 9227 w 10000"/>
              <a:gd name="connsiteY46-484" fmla="*/ 8202 h 10000"/>
              <a:gd name="connsiteX47-485" fmla="*/ 8841 w 10000"/>
              <a:gd name="connsiteY47-486" fmla="*/ 8604 h 10000"/>
              <a:gd name="connsiteX48-487" fmla="*/ 8841 w 10000"/>
              <a:gd name="connsiteY48-488" fmla="*/ 8883 h 10000"/>
              <a:gd name="connsiteX49-489" fmla="*/ 8454 w 10000"/>
              <a:gd name="connsiteY49-490" fmla="*/ 9162 h 10000"/>
              <a:gd name="connsiteX50-491" fmla="*/ 7681 w 10000"/>
              <a:gd name="connsiteY50-492" fmla="*/ 9442 h 10000"/>
              <a:gd name="connsiteX51-493" fmla="*/ 7295 w 10000"/>
              <a:gd name="connsiteY51-494" fmla="*/ 9581 h 10000"/>
              <a:gd name="connsiteX52-495" fmla="*/ 6522 w 10000"/>
              <a:gd name="connsiteY52-496" fmla="*/ 9860 h 10000"/>
              <a:gd name="connsiteX53-497" fmla="*/ 5749 w 10000"/>
              <a:gd name="connsiteY53-498" fmla="*/ 10000 h 10000"/>
              <a:gd name="connsiteX54-499" fmla="*/ 5362 w 10000"/>
              <a:gd name="connsiteY54-500" fmla="*/ 10000 h 10000"/>
              <a:gd name="connsiteX55-501" fmla="*/ 4976 w 10000"/>
              <a:gd name="connsiteY55-502" fmla="*/ 9860 h 10000"/>
              <a:gd name="connsiteX56-503" fmla="*/ 4976 w 10000"/>
              <a:gd name="connsiteY56-504" fmla="*/ 9721 h 10000"/>
              <a:gd name="connsiteX57-505" fmla="*/ 4976 w 10000"/>
              <a:gd name="connsiteY57-506" fmla="*/ 9581 h 10000"/>
              <a:gd name="connsiteX58-507" fmla="*/ 4589 w 10000"/>
              <a:gd name="connsiteY58-508" fmla="*/ 9302 h 10000"/>
              <a:gd name="connsiteX59-509" fmla="*/ 4203 w 10000"/>
              <a:gd name="connsiteY59-510" fmla="*/ 9023 h 10000"/>
              <a:gd name="connsiteX60-511" fmla="*/ 3430 w 10000"/>
              <a:gd name="connsiteY60-512" fmla="*/ 8604 h 10000"/>
              <a:gd name="connsiteX61-513" fmla="*/ 2271 w 10000"/>
              <a:gd name="connsiteY61-514" fmla="*/ 8342 h 10000"/>
              <a:gd name="connsiteX62-515" fmla="*/ 2271 w 10000"/>
              <a:gd name="connsiteY62-516" fmla="*/ 8342 h 10000"/>
              <a:gd name="connsiteX0-517" fmla="*/ 2271 w 10000"/>
              <a:gd name="connsiteY0-518" fmla="*/ 8342 h 10000"/>
              <a:gd name="connsiteX1-519" fmla="*/ 1159 w 10000"/>
              <a:gd name="connsiteY1-520" fmla="*/ 8063 h 10000"/>
              <a:gd name="connsiteX2-521" fmla="*/ 386 w 10000"/>
              <a:gd name="connsiteY2-522" fmla="*/ 7923 h 10000"/>
              <a:gd name="connsiteX3-523" fmla="*/ 386 w 10000"/>
              <a:gd name="connsiteY3-524" fmla="*/ 7784 h 10000"/>
              <a:gd name="connsiteX4-525" fmla="*/ 0 w 10000"/>
              <a:gd name="connsiteY4-526" fmla="*/ 7644 h 10000"/>
              <a:gd name="connsiteX5-527" fmla="*/ 386 w 10000"/>
              <a:gd name="connsiteY5-528" fmla="*/ 7644 h 10000"/>
              <a:gd name="connsiteX6-529" fmla="*/ 773 w 10000"/>
              <a:gd name="connsiteY6-530" fmla="*/ 7644 h 10000"/>
              <a:gd name="connsiteX7-531" fmla="*/ 1932 w 10000"/>
              <a:gd name="connsiteY7-532" fmla="*/ 7784 h 10000"/>
              <a:gd name="connsiteX8-533" fmla="*/ 3043 w 10000"/>
              <a:gd name="connsiteY8-534" fmla="*/ 7784 h 10000"/>
              <a:gd name="connsiteX9-535" fmla="*/ 4203 w 10000"/>
              <a:gd name="connsiteY9-536" fmla="*/ 7923 h 10000"/>
              <a:gd name="connsiteX10-537" fmla="*/ 4976 w 10000"/>
              <a:gd name="connsiteY10-538" fmla="*/ 8063 h 10000"/>
              <a:gd name="connsiteX11-539" fmla="*/ 5749 w 10000"/>
              <a:gd name="connsiteY11-540" fmla="*/ 8063 h 10000"/>
              <a:gd name="connsiteX12-541" fmla="*/ 6135 w 10000"/>
              <a:gd name="connsiteY12-542" fmla="*/ 8063 h 10000"/>
              <a:gd name="connsiteX13-543" fmla="*/ 6522 w 10000"/>
              <a:gd name="connsiteY13-544" fmla="*/ 7923 h 10000"/>
              <a:gd name="connsiteX14-545" fmla="*/ 6522 w 10000"/>
              <a:gd name="connsiteY14-546" fmla="*/ 7644 h 10000"/>
              <a:gd name="connsiteX15-547" fmla="*/ 6908 w 10000"/>
              <a:gd name="connsiteY15-548" fmla="*/ 7225 h 10000"/>
              <a:gd name="connsiteX16-549" fmla="*/ 6908 w 10000"/>
              <a:gd name="connsiteY16-550" fmla="*/ 6806 h 10000"/>
              <a:gd name="connsiteX17-551" fmla="*/ 7295 w 10000"/>
              <a:gd name="connsiteY17-552" fmla="*/ 6248 h 10000"/>
              <a:gd name="connsiteX18-553" fmla="*/ 7295 w 10000"/>
              <a:gd name="connsiteY18-554" fmla="*/ 5550 h 10000"/>
              <a:gd name="connsiteX19-555" fmla="*/ 7295 w 10000"/>
              <a:gd name="connsiteY19-556" fmla="*/ 4729 h 10000"/>
              <a:gd name="connsiteX20-557" fmla="*/ 6908 w 10000"/>
              <a:gd name="connsiteY20-558" fmla="*/ 4031 h 10000"/>
              <a:gd name="connsiteX21-559" fmla="*/ 6908 w 10000"/>
              <a:gd name="connsiteY21-560" fmla="*/ 3613 h 10000"/>
              <a:gd name="connsiteX22-561" fmla="*/ 6908 w 10000"/>
              <a:gd name="connsiteY22-562" fmla="*/ 3194 h 10000"/>
              <a:gd name="connsiteX23-563" fmla="*/ 6522 w 10000"/>
              <a:gd name="connsiteY23-564" fmla="*/ 2496 h 10000"/>
              <a:gd name="connsiteX24-565" fmla="*/ 6522 w 10000"/>
              <a:gd name="connsiteY24-566" fmla="*/ 1937 h 10000"/>
              <a:gd name="connsiteX25-567" fmla="*/ 6135 w 10000"/>
              <a:gd name="connsiteY25-568" fmla="*/ 1536 h 10000"/>
              <a:gd name="connsiteX26-569" fmla="*/ 5749 w 10000"/>
              <a:gd name="connsiteY26-570" fmla="*/ 977 h 10000"/>
              <a:gd name="connsiteX27-571" fmla="*/ 4976 w 10000"/>
              <a:gd name="connsiteY27-572" fmla="*/ 419 h 10000"/>
              <a:gd name="connsiteX28-573" fmla="*/ 4589 w 10000"/>
              <a:gd name="connsiteY28-574" fmla="*/ 279 h 10000"/>
              <a:gd name="connsiteX29-575" fmla="*/ 5749 w 10000"/>
              <a:gd name="connsiteY29-576" fmla="*/ 0 h 10000"/>
              <a:gd name="connsiteX30-577" fmla="*/ 6522 w 10000"/>
              <a:gd name="connsiteY30-578" fmla="*/ 279 h 10000"/>
              <a:gd name="connsiteX31-579" fmla="*/ 7681 w 10000"/>
              <a:gd name="connsiteY31-580" fmla="*/ 558 h 10000"/>
              <a:gd name="connsiteX32-581" fmla="*/ 8454 w 10000"/>
              <a:gd name="connsiteY32-582" fmla="*/ 1117 h 10000"/>
              <a:gd name="connsiteX33-583" fmla="*/ 8841 w 10000"/>
              <a:gd name="connsiteY33-584" fmla="*/ 1675 h 10000"/>
              <a:gd name="connsiteX34-585" fmla="*/ 8841 w 10000"/>
              <a:gd name="connsiteY34-586" fmla="*/ 1798 h 10000"/>
              <a:gd name="connsiteX35-587" fmla="*/ 8841 w 10000"/>
              <a:gd name="connsiteY35-588" fmla="*/ 2077 h 10000"/>
              <a:gd name="connsiteX36-589" fmla="*/ 9227 w 10000"/>
              <a:gd name="connsiteY36-590" fmla="*/ 2635 h 10000"/>
              <a:gd name="connsiteX37-591" fmla="*/ 9614 w 10000"/>
              <a:gd name="connsiteY37-592" fmla="*/ 3194 h 10000"/>
              <a:gd name="connsiteX38-593" fmla="*/ 9614 w 10000"/>
              <a:gd name="connsiteY38-594" fmla="*/ 4031 h 10000"/>
              <a:gd name="connsiteX39-595" fmla="*/ 9614 w 10000"/>
              <a:gd name="connsiteY39-596" fmla="*/ 4729 h 10000"/>
              <a:gd name="connsiteX40-597" fmla="*/ 10000 w 10000"/>
              <a:gd name="connsiteY40-598" fmla="*/ 5550 h 10000"/>
              <a:gd name="connsiteX41-599" fmla="*/ 10000 w 10000"/>
              <a:gd name="connsiteY41-600" fmla="*/ 6248 h 10000"/>
              <a:gd name="connsiteX42-601" fmla="*/ 10000 w 10000"/>
              <a:gd name="connsiteY42-602" fmla="*/ 6806 h 10000"/>
              <a:gd name="connsiteX43-603" fmla="*/ 9614 w 10000"/>
              <a:gd name="connsiteY43-604" fmla="*/ 7365 h 10000"/>
              <a:gd name="connsiteX44-605" fmla="*/ 9614 w 10000"/>
              <a:gd name="connsiteY44-606" fmla="*/ 7784 h 10000"/>
              <a:gd name="connsiteX45-607" fmla="*/ 9227 w 10000"/>
              <a:gd name="connsiteY45-608" fmla="*/ 8202 h 10000"/>
              <a:gd name="connsiteX46-609" fmla="*/ 8841 w 10000"/>
              <a:gd name="connsiteY46-610" fmla="*/ 8604 h 10000"/>
              <a:gd name="connsiteX47-611" fmla="*/ 8841 w 10000"/>
              <a:gd name="connsiteY47-612" fmla="*/ 8883 h 10000"/>
              <a:gd name="connsiteX48-613" fmla="*/ 8454 w 10000"/>
              <a:gd name="connsiteY48-614" fmla="*/ 9162 h 10000"/>
              <a:gd name="connsiteX49-615" fmla="*/ 7681 w 10000"/>
              <a:gd name="connsiteY49-616" fmla="*/ 9442 h 10000"/>
              <a:gd name="connsiteX50-617" fmla="*/ 7295 w 10000"/>
              <a:gd name="connsiteY50-618" fmla="*/ 9581 h 10000"/>
              <a:gd name="connsiteX51-619" fmla="*/ 6522 w 10000"/>
              <a:gd name="connsiteY51-620" fmla="*/ 9860 h 10000"/>
              <a:gd name="connsiteX52-621" fmla="*/ 5749 w 10000"/>
              <a:gd name="connsiteY52-622" fmla="*/ 10000 h 10000"/>
              <a:gd name="connsiteX53-623" fmla="*/ 5362 w 10000"/>
              <a:gd name="connsiteY53-624" fmla="*/ 10000 h 10000"/>
              <a:gd name="connsiteX54-625" fmla="*/ 4976 w 10000"/>
              <a:gd name="connsiteY54-626" fmla="*/ 9860 h 10000"/>
              <a:gd name="connsiteX55-627" fmla="*/ 4976 w 10000"/>
              <a:gd name="connsiteY55-628" fmla="*/ 9721 h 10000"/>
              <a:gd name="connsiteX56-629" fmla="*/ 4976 w 10000"/>
              <a:gd name="connsiteY56-630" fmla="*/ 9581 h 10000"/>
              <a:gd name="connsiteX57-631" fmla="*/ 4589 w 10000"/>
              <a:gd name="connsiteY57-632" fmla="*/ 9302 h 10000"/>
              <a:gd name="connsiteX58-633" fmla="*/ 4203 w 10000"/>
              <a:gd name="connsiteY58-634" fmla="*/ 9023 h 10000"/>
              <a:gd name="connsiteX59-635" fmla="*/ 3430 w 10000"/>
              <a:gd name="connsiteY59-636" fmla="*/ 8604 h 10000"/>
              <a:gd name="connsiteX60-637" fmla="*/ 2271 w 10000"/>
              <a:gd name="connsiteY60-638" fmla="*/ 8342 h 10000"/>
              <a:gd name="connsiteX61-639" fmla="*/ 2271 w 10000"/>
              <a:gd name="connsiteY61-640" fmla="*/ 8342 h 10000"/>
              <a:gd name="connsiteX0-641" fmla="*/ 2271 w 10000"/>
              <a:gd name="connsiteY0-642" fmla="*/ 8342 h 10000"/>
              <a:gd name="connsiteX1-643" fmla="*/ 1159 w 10000"/>
              <a:gd name="connsiteY1-644" fmla="*/ 8063 h 10000"/>
              <a:gd name="connsiteX2-645" fmla="*/ 386 w 10000"/>
              <a:gd name="connsiteY2-646" fmla="*/ 7923 h 10000"/>
              <a:gd name="connsiteX3-647" fmla="*/ 386 w 10000"/>
              <a:gd name="connsiteY3-648" fmla="*/ 7784 h 10000"/>
              <a:gd name="connsiteX4-649" fmla="*/ 0 w 10000"/>
              <a:gd name="connsiteY4-650" fmla="*/ 7644 h 10000"/>
              <a:gd name="connsiteX5-651" fmla="*/ 386 w 10000"/>
              <a:gd name="connsiteY5-652" fmla="*/ 7644 h 10000"/>
              <a:gd name="connsiteX6-653" fmla="*/ 773 w 10000"/>
              <a:gd name="connsiteY6-654" fmla="*/ 7644 h 10000"/>
              <a:gd name="connsiteX7-655" fmla="*/ 1932 w 10000"/>
              <a:gd name="connsiteY7-656" fmla="*/ 7784 h 10000"/>
              <a:gd name="connsiteX8-657" fmla="*/ 3043 w 10000"/>
              <a:gd name="connsiteY8-658" fmla="*/ 7784 h 10000"/>
              <a:gd name="connsiteX9-659" fmla="*/ 4203 w 10000"/>
              <a:gd name="connsiteY9-660" fmla="*/ 7923 h 10000"/>
              <a:gd name="connsiteX10-661" fmla="*/ 4976 w 10000"/>
              <a:gd name="connsiteY10-662" fmla="*/ 8063 h 10000"/>
              <a:gd name="connsiteX11-663" fmla="*/ 5749 w 10000"/>
              <a:gd name="connsiteY11-664" fmla="*/ 8063 h 10000"/>
              <a:gd name="connsiteX12-665" fmla="*/ 6135 w 10000"/>
              <a:gd name="connsiteY12-666" fmla="*/ 8063 h 10000"/>
              <a:gd name="connsiteX13-667" fmla="*/ 6522 w 10000"/>
              <a:gd name="connsiteY13-668" fmla="*/ 7923 h 10000"/>
              <a:gd name="connsiteX14-669" fmla="*/ 6522 w 10000"/>
              <a:gd name="connsiteY14-670" fmla="*/ 7644 h 10000"/>
              <a:gd name="connsiteX15-671" fmla="*/ 6908 w 10000"/>
              <a:gd name="connsiteY15-672" fmla="*/ 7225 h 10000"/>
              <a:gd name="connsiteX16-673" fmla="*/ 6908 w 10000"/>
              <a:gd name="connsiteY16-674" fmla="*/ 6806 h 10000"/>
              <a:gd name="connsiteX17-675" fmla="*/ 7295 w 10000"/>
              <a:gd name="connsiteY17-676" fmla="*/ 6248 h 10000"/>
              <a:gd name="connsiteX18-677" fmla="*/ 7295 w 10000"/>
              <a:gd name="connsiteY18-678" fmla="*/ 5550 h 10000"/>
              <a:gd name="connsiteX19-679" fmla="*/ 7295 w 10000"/>
              <a:gd name="connsiteY19-680" fmla="*/ 4729 h 10000"/>
              <a:gd name="connsiteX20-681" fmla="*/ 6908 w 10000"/>
              <a:gd name="connsiteY20-682" fmla="*/ 4031 h 10000"/>
              <a:gd name="connsiteX21-683" fmla="*/ 6908 w 10000"/>
              <a:gd name="connsiteY21-684" fmla="*/ 3613 h 10000"/>
              <a:gd name="connsiteX22-685" fmla="*/ 6908 w 10000"/>
              <a:gd name="connsiteY22-686" fmla="*/ 3194 h 10000"/>
              <a:gd name="connsiteX23-687" fmla="*/ 6522 w 10000"/>
              <a:gd name="connsiteY23-688" fmla="*/ 2496 h 10000"/>
              <a:gd name="connsiteX24-689" fmla="*/ 6522 w 10000"/>
              <a:gd name="connsiteY24-690" fmla="*/ 1937 h 10000"/>
              <a:gd name="connsiteX25-691" fmla="*/ 6135 w 10000"/>
              <a:gd name="connsiteY25-692" fmla="*/ 1536 h 10000"/>
              <a:gd name="connsiteX26-693" fmla="*/ 5749 w 10000"/>
              <a:gd name="connsiteY26-694" fmla="*/ 977 h 10000"/>
              <a:gd name="connsiteX27-695" fmla="*/ 4976 w 10000"/>
              <a:gd name="connsiteY27-696" fmla="*/ 419 h 10000"/>
              <a:gd name="connsiteX28-697" fmla="*/ 5749 w 10000"/>
              <a:gd name="connsiteY28-698" fmla="*/ 0 h 10000"/>
              <a:gd name="connsiteX29-699" fmla="*/ 6522 w 10000"/>
              <a:gd name="connsiteY29-700" fmla="*/ 279 h 10000"/>
              <a:gd name="connsiteX30-701" fmla="*/ 7681 w 10000"/>
              <a:gd name="connsiteY30-702" fmla="*/ 558 h 10000"/>
              <a:gd name="connsiteX31-703" fmla="*/ 8454 w 10000"/>
              <a:gd name="connsiteY31-704" fmla="*/ 1117 h 10000"/>
              <a:gd name="connsiteX32-705" fmla="*/ 8841 w 10000"/>
              <a:gd name="connsiteY32-706" fmla="*/ 1675 h 10000"/>
              <a:gd name="connsiteX33-707" fmla="*/ 8841 w 10000"/>
              <a:gd name="connsiteY33-708" fmla="*/ 1798 h 10000"/>
              <a:gd name="connsiteX34-709" fmla="*/ 8841 w 10000"/>
              <a:gd name="connsiteY34-710" fmla="*/ 2077 h 10000"/>
              <a:gd name="connsiteX35-711" fmla="*/ 9227 w 10000"/>
              <a:gd name="connsiteY35-712" fmla="*/ 2635 h 10000"/>
              <a:gd name="connsiteX36-713" fmla="*/ 9614 w 10000"/>
              <a:gd name="connsiteY36-714" fmla="*/ 3194 h 10000"/>
              <a:gd name="connsiteX37-715" fmla="*/ 9614 w 10000"/>
              <a:gd name="connsiteY37-716" fmla="*/ 4031 h 10000"/>
              <a:gd name="connsiteX38-717" fmla="*/ 9614 w 10000"/>
              <a:gd name="connsiteY38-718" fmla="*/ 4729 h 10000"/>
              <a:gd name="connsiteX39-719" fmla="*/ 10000 w 10000"/>
              <a:gd name="connsiteY39-720" fmla="*/ 5550 h 10000"/>
              <a:gd name="connsiteX40-721" fmla="*/ 10000 w 10000"/>
              <a:gd name="connsiteY40-722" fmla="*/ 6248 h 10000"/>
              <a:gd name="connsiteX41-723" fmla="*/ 10000 w 10000"/>
              <a:gd name="connsiteY41-724" fmla="*/ 6806 h 10000"/>
              <a:gd name="connsiteX42-725" fmla="*/ 9614 w 10000"/>
              <a:gd name="connsiteY42-726" fmla="*/ 7365 h 10000"/>
              <a:gd name="connsiteX43-727" fmla="*/ 9614 w 10000"/>
              <a:gd name="connsiteY43-728" fmla="*/ 7784 h 10000"/>
              <a:gd name="connsiteX44-729" fmla="*/ 9227 w 10000"/>
              <a:gd name="connsiteY44-730" fmla="*/ 8202 h 10000"/>
              <a:gd name="connsiteX45-731" fmla="*/ 8841 w 10000"/>
              <a:gd name="connsiteY45-732" fmla="*/ 8604 h 10000"/>
              <a:gd name="connsiteX46-733" fmla="*/ 8841 w 10000"/>
              <a:gd name="connsiteY46-734" fmla="*/ 8883 h 10000"/>
              <a:gd name="connsiteX47-735" fmla="*/ 8454 w 10000"/>
              <a:gd name="connsiteY47-736" fmla="*/ 9162 h 10000"/>
              <a:gd name="connsiteX48-737" fmla="*/ 7681 w 10000"/>
              <a:gd name="connsiteY48-738" fmla="*/ 9442 h 10000"/>
              <a:gd name="connsiteX49-739" fmla="*/ 7295 w 10000"/>
              <a:gd name="connsiteY49-740" fmla="*/ 9581 h 10000"/>
              <a:gd name="connsiteX50-741" fmla="*/ 6522 w 10000"/>
              <a:gd name="connsiteY50-742" fmla="*/ 9860 h 10000"/>
              <a:gd name="connsiteX51-743" fmla="*/ 5749 w 10000"/>
              <a:gd name="connsiteY51-744" fmla="*/ 10000 h 10000"/>
              <a:gd name="connsiteX52-745" fmla="*/ 5362 w 10000"/>
              <a:gd name="connsiteY52-746" fmla="*/ 10000 h 10000"/>
              <a:gd name="connsiteX53-747" fmla="*/ 4976 w 10000"/>
              <a:gd name="connsiteY53-748" fmla="*/ 9860 h 10000"/>
              <a:gd name="connsiteX54-749" fmla="*/ 4976 w 10000"/>
              <a:gd name="connsiteY54-750" fmla="*/ 9721 h 10000"/>
              <a:gd name="connsiteX55-751" fmla="*/ 4976 w 10000"/>
              <a:gd name="connsiteY55-752" fmla="*/ 9581 h 10000"/>
              <a:gd name="connsiteX56-753" fmla="*/ 4589 w 10000"/>
              <a:gd name="connsiteY56-754" fmla="*/ 9302 h 10000"/>
              <a:gd name="connsiteX57-755" fmla="*/ 4203 w 10000"/>
              <a:gd name="connsiteY57-756" fmla="*/ 9023 h 10000"/>
              <a:gd name="connsiteX58-757" fmla="*/ 3430 w 10000"/>
              <a:gd name="connsiteY58-758" fmla="*/ 8604 h 10000"/>
              <a:gd name="connsiteX59-759" fmla="*/ 2271 w 10000"/>
              <a:gd name="connsiteY59-760" fmla="*/ 8342 h 10000"/>
              <a:gd name="connsiteX60-761" fmla="*/ 2271 w 10000"/>
              <a:gd name="connsiteY60-762" fmla="*/ 8342 h 10000"/>
              <a:gd name="connsiteX0-763" fmla="*/ 2271 w 10000"/>
              <a:gd name="connsiteY0-764" fmla="*/ 8063 h 9721"/>
              <a:gd name="connsiteX1-765" fmla="*/ 1159 w 10000"/>
              <a:gd name="connsiteY1-766" fmla="*/ 7784 h 9721"/>
              <a:gd name="connsiteX2-767" fmla="*/ 386 w 10000"/>
              <a:gd name="connsiteY2-768" fmla="*/ 7644 h 9721"/>
              <a:gd name="connsiteX3-769" fmla="*/ 386 w 10000"/>
              <a:gd name="connsiteY3-770" fmla="*/ 7505 h 9721"/>
              <a:gd name="connsiteX4-771" fmla="*/ 0 w 10000"/>
              <a:gd name="connsiteY4-772" fmla="*/ 7365 h 9721"/>
              <a:gd name="connsiteX5-773" fmla="*/ 386 w 10000"/>
              <a:gd name="connsiteY5-774" fmla="*/ 7365 h 9721"/>
              <a:gd name="connsiteX6-775" fmla="*/ 773 w 10000"/>
              <a:gd name="connsiteY6-776" fmla="*/ 7365 h 9721"/>
              <a:gd name="connsiteX7-777" fmla="*/ 1932 w 10000"/>
              <a:gd name="connsiteY7-778" fmla="*/ 7505 h 9721"/>
              <a:gd name="connsiteX8-779" fmla="*/ 3043 w 10000"/>
              <a:gd name="connsiteY8-780" fmla="*/ 7505 h 9721"/>
              <a:gd name="connsiteX9-781" fmla="*/ 4203 w 10000"/>
              <a:gd name="connsiteY9-782" fmla="*/ 7644 h 9721"/>
              <a:gd name="connsiteX10-783" fmla="*/ 4976 w 10000"/>
              <a:gd name="connsiteY10-784" fmla="*/ 7784 h 9721"/>
              <a:gd name="connsiteX11-785" fmla="*/ 5749 w 10000"/>
              <a:gd name="connsiteY11-786" fmla="*/ 7784 h 9721"/>
              <a:gd name="connsiteX12-787" fmla="*/ 6135 w 10000"/>
              <a:gd name="connsiteY12-788" fmla="*/ 7784 h 9721"/>
              <a:gd name="connsiteX13-789" fmla="*/ 6522 w 10000"/>
              <a:gd name="connsiteY13-790" fmla="*/ 7644 h 9721"/>
              <a:gd name="connsiteX14-791" fmla="*/ 6522 w 10000"/>
              <a:gd name="connsiteY14-792" fmla="*/ 7365 h 9721"/>
              <a:gd name="connsiteX15-793" fmla="*/ 6908 w 10000"/>
              <a:gd name="connsiteY15-794" fmla="*/ 6946 h 9721"/>
              <a:gd name="connsiteX16-795" fmla="*/ 6908 w 10000"/>
              <a:gd name="connsiteY16-796" fmla="*/ 6527 h 9721"/>
              <a:gd name="connsiteX17-797" fmla="*/ 7295 w 10000"/>
              <a:gd name="connsiteY17-798" fmla="*/ 5969 h 9721"/>
              <a:gd name="connsiteX18-799" fmla="*/ 7295 w 10000"/>
              <a:gd name="connsiteY18-800" fmla="*/ 5271 h 9721"/>
              <a:gd name="connsiteX19-801" fmla="*/ 7295 w 10000"/>
              <a:gd name="connsiteY19-802" fmla="*/ 4450 h 9721"/>
              <a:gd name="connsiteX20-803" fmla="*/ 6908 w 10000"/>
              <a:gd name="connsiteY20-804" fmla="*/ 3752 h 9721"/>
              <a:gd name="connsiteX21-805" fmla="*/ 6908 w 10000"/>
              <a:gd name="connsiteY21-806" fmla="*/ 3334 h 9721"/>
              <a:gd name="connsiteX22-807" fmla="*/ 6908 w 10000"/>
              <a:gd name="connsiteY22-808" fmla="*/ 2915 h 9721"/>
              <a:gd name="connsiteX23-809" fmla="*/ 6522 w 10000"/>
              <a:gd name="connsiteY23-810" fmla="*/ 2217 h 9721"/>
              <a:gd name="connsiteX24-811" fmla="*/ 6522 w 10000"/>
              <a:gd name="connsiteY24-812" fmla="*/ 1658 h 9721"/>
              <a:gd name="connsiteX25-813" fmla="*/ 6135 w 10000"/>
              <a:gd name="connsiteY25-814" fmla="*/ 1257 h 9721"/>
              <a:gd name="connsiteX26-815" fmla="*/ 5749 w 10000"/>
              <a:gd name="connsiteY26-816" fmla="*/ 698 h 9721"/>
              <a:gd name="connsiteX27-817" fmla="*/ 4976 w 10000"/>
              <a:gd name="connsiteY27-818" fmla="*/ 140 h 9721"/>
              <a:gd name="connsiteX28-819" fmla="*/ 6522 w 10000"/>
              <a:gd name="connsiteY28-820" fmla="*/ 0 h 9721"/>
              <a:gd name="connsiteX29-821" fmla="*/ 7681 w 10000"/>
              <a:gd name="connsiteY29-822" fmla="*/ 279 h 9721"/>
              <a:gd name="connsiteX30-823" fmla="*/ 8454 w 10000"/>
              <a:gd name="connsiteY30-824" fmla="*/ 838 h 9721"/>
              <a:gd name="connsiteX31-825" fmla="*/ 8841 w 10000"/>
              <a:gd name="connsiteY31-826" fmla="*/ 1396 h 9721"/>
              <a:gd name="connsiteX32-827" fmla="*/ 8841 w 10000"/>
              <a:gd name="connsiteY32-828" fmla="*/ 1519 h 9721"/>
              <a:gd name="connsiteX33-829" fmla="*/ 8841 w 10000"/>
              <a:gd name="connsiteY33-830" fmla="*/ 1798 h 9721"/>
              <a:gd name="connsiteX34-831" fmla="*/ 9227 w 10000"/>
              <a:gd name="connsiteY34-832" fmla="*/ 2356 h 9721"/>
              <a:gd name="connsiteX35-833" fmla="*/ 9614 w 10000"/>
              <a:gd name="connsiteY35-834" fmla="*/ 2915 h 9721"/>
              <a:gd name="connsiteX36-835" fmla="*/ 9614 w 10000"/>
              <a:gd name="connsiteY36-836" fmla="*/ 3752 h 9721"/>
              <a:gd name="connsiteX37-837" fmla="*/ 9614 w 10000"/>
              <a:gd name="connsiteY37-838" fmla="*/ 4450 h 9721"/>
              <a:gd name="connsiteX38-839" fmla="*/ 10000 w 10000"/>
              <a:gd name="connsiteY38-840" fmla="*/ 5271 h 9721"/>
              <a:gd name="connsiteX39-841" fmla="*/ 10000 w 10000"/>
              <a:gd name="connsiteY39-842" fmla="*/ 5969 h 9721"/>
              <a:gd name="connsiteX40-843" fmla="*/ 10000 w 10000"/>
              <a:gd name="connsiteY40-844" fmla="*/ 6527 h 9721"/>
              <a:gd name="connsiteX41-845" fmla="*/ 9614 w 10000"/>
              <a:gd name="connsiteY41-846" fmla="*/ 7086 h 9721"/>
              <a:gd name="connsiteX42-847" fmla="*/ 9614 w 10000"/>
              <a:gd name="connsiteY42-848" fmla="*/ 7505 h 9721"/>
              <a:gd name="connsiteX43-849" fmla="*/ 9227 w 10000"/>
              <a:gd name="connsiteY43-850" fmla="*/ 7923 h 9721"/>
              <a:gd name="connsiteX44-851" fmla="*/ 8841 w 10000"/>
              <a:gd name="connsiteY44-852" fmla="*/ 8325 h 9721"/>
              <a:gd name="connsiteX45-853" fmla="*/ 8841 w 10000"/>
              <a:gd name="connsiteY45-854" fmla="*/ 8604 h 9721"/>
              <a:gd name="connsiteX46-855" fmla="*/ 8454 w 10000"/>
              <a:gd name="connsiteY46-856" fmla="*/ 8883 h 9721"/>
              <a:gd name="connsiteX47-857" fmla="*/ 7681 w 10000"/>
              <a:gd name="connsiteY47-858" fmla="*/ 9163 h 9721"/>
              <a:gd name="connsiteX48-859" fmla="*/ 7295 w 10000"/>
              <a:gd name="connsiteY48-860" fmla="*/ 9302 h 9721"/>
              <a:gd name="connsiteX49-861" fmla="*/ 6522 w 10000"/>
              <a:gd name="connsiteY49-862" fmla="*/ 9581 h 9721"/>
              <a:gd name="connsiteX50-863" fmla="*/ 5749 w 10000"/>
              <a:gd name="connsiteY50-864" fmla="*/ 9721 h 9721"/>
              <a:gd name="connsiteX51-865" fmla="*/ 5362 w 10000"/>
              <a:gd name="connsiteY51-866" fmla="*/ 9721 h 9721"/>
              <a:gd name="connsiteX52-867" fmla="*/ 4976 w 10000"/>
              <a:gd name="connsiteY52-868" fmla="*/ 9581 h 9721"/>
              <a:gd name="connsiteX53-869" fmla="*/ 4976 w 10000"/>
              <a:gd name="connsiteY53-870" fmla="*/ 9442 h 9721"/>
              <a:gd name="connsiteX54-871" fmla="*/ 4976 w 10000"/>
              <a:gd name="connsiteY54-872" fmla="*/ 9302 h 9721"/>
              <a:gd name="connsiteX55-873" fmla="*/ 4589 w 10000"/>
              <a:gd name="connsiteY55-874" fmla="*/ 9023 h 9721"/>
              <a:gd name="connsiteX56-875" fmla="*/ 4203 w 10000"/>
              <a:gd name="connsiteY56-876" fmla="*/ 8744 h 9721"/>
              <a:gd name="connsiteX57-877" fmla="*/ 3430 w 10000"/>
              <a:gd name="connsiteY57-878" fmla="*/ 8325 h 9721"/>
              <a:gd name="connsiteX58-879" fmla="*/ 2271 w 10000"/>
              <a:gd name="connsiteY58-880" fmla="*/ 8063 h 9721"/>
              <a:gd name="connsiteX59-881" fmla="*/ 2271 w 10000"/>
              <a:gd name="connsiteY59-882" fmla="*/ 8063 h 9721"/>
              <a:gd name="connsiteX0-883" fmla="*/ 2271 w 10000"/>
              <a:gd name="connsiteY0-884" fmla="*/ 8150 h 9856"/>
              <a:gd name="connsiteX1-885" fmla="*/ 1159 w 10000"/>
              <a:gd name="connsiteY1-886" fmla="*/ 7863 h 9856"/>
              <a:gd name="connsiteX2-887" fmla="*/ 386 w 10000"/>
              <a:gd name="connsiteY2-888" fmla="*/ 7719 h 9856"/>
              <a:gd name="connsiteX3-889" fmla="*/ 386 w 10000"/>
              <a:gd name="connsiteY3-890" fmla="*/ 7576 h 9856"/>
              <a:gd name="connsiteX4-891" fmla="*/ 0 w 10000"/>
              <a:gd name="connsiteY4-892" fmla="*/ 7432 h 9856"/>
              <a:gd name="connsiteX5-893" fmla="*/ 386 w 10000"/>
              <a:gd name="connsiteY5-894" fmla="*/ 7432 h 9856"/>
              <a:gd name="connsiteX6-895" fmla="*/ 773 w 10000"/>
              <a:gd name="connsiteY6-896" fmla="*/ 7432 h 9856"/>
              <a:gd name="connsiteX7-897" fmla="*/ 1932 w 10000"/>
              <a:gd name="connsiteY7-898" fmla="*/ 7576 h 9856"/>
              <a:gd name="connsiteX8-899" fmla="*/ 3043 w 10000"/>
              <a:gd name="connsiteY8-900" fmla="*/ 7576 h 9856"/>
              <a:gd name="connsiteX9-901" fmla="*/ 4203 w 10000"/>
              <a:gd name="connsiteY9-902" fmla="*/ 7719 h 9856"/>
              <a:gd name="connsiteX10-903" fmla="*/ 4976 w 10000"/>
              <a:gd name="connsiteY10-904" fmla="*/ 7863 h 9856"/>
              <a:gd name="connsiteX11-905" fmla="*/ 5749 w 10000"/>
              <a:gd name="connsiteY11-906" fmla="*/ 7863 h 9856"/>
              <a:gd name="connsiteX12-907" fmla="*/ 6135 w 10000"/>
              <a:gd name="connsiteY12-908" fmla="*/ 7863 h 9856"/>
              <a:gd name="connsiteX13-909" fmla="*/ 6522 w 10000"/>
              <a:gd name="connsiteY13-910" fmla="*/ 7719 h 9856"/>
              <a:gd name="connsiteX14-911" fmla="*/ 6522 w 10000"/>
              <a:gd name="connsiteY14-912" fmla="*/ 7432 h 9856"/>
              <a:gd name="connsiteX15-913" fmla="*/ 6908 w 10000"/>
              <a:gd name="connsiteY15-914" fmla="*/ 7001 h 9856"/>
              <a:gd name="connsiteX16-915" fmla="*/ 6908 w 10000"/>
              <a:gd name="connsiteY16-916" fmla="*/ 6570 h 9856"/>
              <a:gd name="connsiteX17-917" fmla="*/ 7295 w 10000"/>
              <a:gd name="connsiteY17-918" fmla="*/ 5996 h 9856"/>
              <a:gd name="connsiteX18-919" fmla="*/ 7295 w 10000"/>
              <a:gd name="connsiteY18-920" fmla="*/ 5278 h 9856"/>
              <a:gd name="connsiteX19-921" fmla="*/ 7295 w 10000"/>
              <a:gd name="connsiteY19-922" fmla="*/ 4434 h 9856"/>
              <a:gd name="connsiteX20-923" fmla="*/ 6908 w 10000"/>
              <a:gd name="connsiteY20-924" fmla="*/ 3716 h 9856"/>
              <a:gd name="connsiteX21-925" fmla="*/ 6908 w 10000"/>
              <a:gd name="connsiteY21-926" fmla="*/ 3286 h 9856"/>
              <a:gd name="connsiteX22-927" fmla="*/ 6908 w 10000"/>
              <a:gd name="connsiteY22-928" fmla="*/ 2855 h 9856"/>
              <a:gd name="connsiteX23-929" fmla="*/ 6522 w 10000"/>
              <a:gd name="connsiteY23-930" fmla="*/ 2137 h 9856"/>
              <a:gd name="connsiteX24-931" fmla="*/ 6522 w 10000"/>
              <a:gd name="connsiteY24-932" fmla="*/ 1562 h 9856"/>
              <a:gd name="connsiteX25-933" fmla="*/ 6135 w 10000"/>
              <a:gd name="connsiteY25-934" fmla="*/ 1149 h 9856"/>
              <a:gd name="connsiteX26-935" fmla="*/ 5749 w 10000"/>
              <a:gd name="connsiteY26-936" fmla="*/ 574 h 9856"/>
              <a:gd name="connsiteX27-937" fmla="*/ 4976 w 10000"/>
              <a:gd name="connsiteY27-938" fmla="*/ 0 h 9856"/>
              <a:gd name="connsiteX28-939" fmla="*/ 7681 w 10000"/>
              <a:gd name="connsiteY28-940" fmla="*/ 143 h 9856"/>
              <a:gd name="connsiteX29-941" fmla="*/ 8454 w 10000"/>
              <a:gd name="connsiteY29-942" fmla="*/ 718 h 9856"/>
              <a:gd name="connsiteX30-943" fmla="*/ 8841 w 10000"/>
              <a:gd name="connsiteY30-944" fmla="*/ 1292 h 9856"/>
              <a:gd name="connsiteX31-945" fmla="*/ 8841 w 10000"/>
              <a:gd name="connsiteY31-946" fmla="*/ 1419 h 9856"/>
              <a:gd name="connsiteX32-947" fmla="*/ 8841 w 10000"/>
              <a:gd name="connsiteY32-948" fmla="*/ 1706 h 9856"/>
              <a:gd name="connsiteX33-949" fmla="*/ 9227 w 10000"/>
              <a:gd name="connsiteY33-950" fmla="*/ 2280 h 9856"/>
              <a:gd name="connsiteX34-951" fmla="*/ 9614 w 10000"/>
              <a:gd name="connsiteY34-952" fmla="*/ 2855 h 9856"/>
              <a:gd name="connsiteX35-953" fmla="*/ 9614 w 10000"/>
              <a:gd name="connsiteY35-954" fmla="*/ 3716 h 9856"/>
              <a:gd name="connsiteX36-955" fmla="*/ 9614 w 10000"/>
              <a:gd name="connsiteY36-956" fmla="*/ 4434 h 9856"/>
              <a:gd name="connsiteX37-957" fmla="*/ 10000 w 10000"/>
              <a:gd name="connsiteY37-958" fmla="*/ 5278 h 9856"/>
              <a:gd name="connsiteX38-959" fmla="*/ 10000 w 10000"/>
              <a:gd name="connsiteY38-960" fmla="*/ 5996 h 9856"/>
              <a:gd name="connsiteX39-961" fmla="*/ 10000 w 10000"/>
              <a:gd name="connsiteY39-962" fmla="*/ 6570 h 9856"/>
              <a:gd name="connsiteX40-963" fmla="*/ 9614 w 10000"/>
              <a:gd name="connsiteY40-964" fmla="*/ 7145 h 9856"/>
              <a:gd name="connsiteX41-965" fmla="*/ 9614 w 10000"/>
              <a:gd name="connsiteY41-966" fmla="*/ 7576 h 9856"/>
              <a:gd name="connsiteX42-967" fmla="*/ 9227 w 10000"/>
              <a:gd name="connsiteY42-968" fmla="*/ 8006 h 9856"/>
              <a:gd name="connsiteX43-969" fmla="*/ 8841 w 10000"/>
              <a:gd name="connsiteY43-970" fmla="*/ 8420 h 9856"/>
              <a:gd name="connsiteX44-971" fmla="*/ 8841 w 10000"/>
              <a:gd name="connsiteY44-972" fmla="*/ 8707 h 9856"/>
              <a:gd name="connsiteX45-973" fmla="*/ 8454 w 10000"/>
              <a:gd name="connsiteY45-974" fmla="*/ 8994 h 9856"/>
              <a:gd name="connsiteX46-975" fmla="*/ 7681 w 10000"/>
              <a:gd name="connsiteY46-976" fmla="*/ 9282 h 9856"/>
              <a:gd name="connsiteX47-977" fmla="*/ 7295 w 10000"/>
              <a:gd name="connsiteY47-978" fmla="*/ 9425 h 9856"/>
              <a:gd name="connsiteX48-979" fmla="*/ 6522 w 10000"/>
              <a:gd name="connsiteY48-980" fmla="*/ 9712 h 9856"/>
              <a:gd name="connsiteX49-981" fmla="*/ 5749 w 10000"/>
              <a:gd name="connsiteY49-982" fmla="*/ 9856 h 9856"/>
              <a:gd name="connsiteX50-983" fmla="*/ 5362 w 10000"/>
              <a:gd name="connsiteY50-984" fmla="*/ 9856 h 9856"/>
              <a:gd name="connsiteX51-985" fmla="*/ 4976 w 10000"/>
              <a:gd name="connsiteY51-986" fmla="*/ 9712 h 9856"/>
              <a:gd name="connsiteX52-987" fmla="*/ 4976 w 10000"/>
              <a:gd name="connsiteY52-988" fmla="*/ 9569 h 9856"/>
              <a:gd name="connsiteX53-989" fmla="*/ 4976 w 10000"/>
              <a:gd name="connsiteY53-990" fmla="*/ 9425 h 9856"/>
              <a:gd name="connsiteX54-991" fmla="*/ 4589 w 10000"/>
              <a:gd name="connsiteY54-992" fmla="*/ 9138 h 9856"/>
              <a:gd name="connsiteX55-993" fmla="*/ 4203 w 10000"/>
              <a:gd name="connsiteY55-994" fmla="*/ 8851 h 9856"/>
              <a:gd name="connsiteX56-995" fmla="*/ 3430 w 10000"/>
              <a:gd name="connsiteY56-996" fmla="*/ 8420 h 9856"/>
              <a:gd name="connsiteX57-997" fmla="*/ 2271 w 10000"/>
              <a:gd name="connsiteY57-998" fmla="*/ 8150 h 9856"/>
              <a:gd name="connsiteX58-999" fmla="*/ 2271 w 10000"/>
              <a:gd name="connsiteY58-1000" fmla="*/ 8150 h 9856"/>
              <a:gd name="connsiteX0-1001" fmla="*/ 2271 w 10000"/>
              <a:gd name="connsiteY0-1002" fmla="*/ 8124 h 9855"/>
              <a:gd name="connsiteX1-1003" fmla="*/ 1159 w 10000"/>
              <a:gd name="connsiteY1-1004" fmla="*/ 7833 h 9855"/>
              <a:gd name="connsiteX2-1005" fmla="*/ 386 w 10000"/>
              <a:gd name="connsiteY2-1006" fmla="*/ 7687 h 9855"/>
              <a:gd name="connsiteX3-1007" fmla="*/ 386 w 10000"/>
              <a:gd name="connsiteY3-1008" fmla="*/ 7542 h 9855"/>
              <a:gd name="connsiteX4-1009" fmla="*/ 0 w 10000"/>
              <a:gd name="connsiteY4-1010" fmla="*/ 7396 h 9855"/>
              <a:gd name="connsiteX5-1011" fmla="*/ 386 w 10000"/>
              <a:gd name="connsiteY5-1012" fmla="*/ 7396 h 9855"/>
              <a:gd name="connsiteX6-1013" fmla="*/ 773 w 10000"/>
              <a:gd name="connsiteY6-1014" fmla="*/ 7396 h 9855"/>
              <a:gd name="connsiteX7-1015" fmla="*/ 1932 w 10000"/>
              <a:gd name="connsiteY7-1016" fmla="*/ 7542 h 9855"/>
              <a:gd name="connsiteX8-1017" fmla="*/ 3043 w 10000"/>
              <a:gd name="connsiteY8-1018" fmla="*/ 7542 h 9855"/>
              <a:gd name="connsiteX9-1019" fmla="*/ 4203 w 10000"/>
              <a:gd name="connsiteY9-1020" fmla="*/ 7687 h 9855"/>
              <a:gd name="connsiteX10-1021" fmla="*/ 4976 w 10000"/>
              <a:gd name="connsiteY10-1022" fmla="*/ 7833 h 9855"/>
              <a:gd name="connsiteX11-1023" fmla="*/ 5749 w 10000"/>
              <a:gd name="connsiteY11-1024" fmla="*/ 7833 h 9855"/>
              <a:gd name="connsiteX12-1025" fmla="*/ 6135 w 10000"/>
              <a:gd name="connsiteY12-1026" fmla="*/ 7833 h 9855"/>
              <a:gd name="connsiteX13-1027" fmla="*/ 6522 w 10000"/>
              <a:gd name="connsiteY13-1028" fmla="*/ 7687 h 9855"/>
              <a:gd name="connsiteX14-1029" fmla="*/ 6522 w 10000"/>
              <a:gd name="connsiteY14-1030" fmla="*/ 7396 h 9855"/>
              <a:gd name="connsiteX15-1031" fmla="*/ 6908 w 10000"/>
              <a:gd name="connsiteY15-1032" fmla="*/ 6958 h 9855"/>
              <a:gd name="connsiteX16-1033" fmla="*/ 6908 w 10000"/>
              <a:gd name="connsiteY16-1034" fmla="*/ 6521 h 9855"/>
              <a:gd name="connsiteX17-1035" fmla="*/ 7295 w 10000"/>
              <a:gd name="connsiteY17-1036" fmla="*/ 5939 h 9855"/>
              <a:gd name="connsiteX18-1037" fmla="*/ 7295 w 10000"/>
              <a:gd name="connsiteY18-1038" fmla="*/ 5210 h 9855"/>
              <a:gd name="connsiteX19-1039" fmla="*/ 7295 w 10000"/>
              <a:gd name="connsiteY19-1040" fmla="*/ 4354 h 9855"/>
              <a:gd name="connsiteX20-1041" fmla="*/ 6908 w 10000"/>
              <a:gd name="connsiteY20-1042" fmla="*/ 3625 h 9855"/>
              <a:gd name="connsiteX21-1043" fmla="*/ 6908 w 10000"/>
              <a:gd name="connsiteY21-1044" fmla="*/ 3189 h 9855"/>
              <a:gd name="connsiteX22-1045" fmla="*/ 6908 w 10000"/>
              <a:gd name="connsiteY22-1046" fmla="*/ 2752 h 9855"/>
              <a:gd name="connsiteX23-1047" fmla="*/ 6522 w 10000"/>
              <a:gd name="connsiteY23-1048" fmla="*/ 2023 h 9855"/>
              <a:gd name="connsiteX24-1049" fmla="*/ 6522 w 10000"/>
              <a:gd name="connsiteY24-1050" fmla="*/ 1440 h 9855"/>
              <a:gd name="connsiteX25-1051" fmla="*/ 6135 w 10000"/>
              <a:gd name="connsiteY25-1052" fmla="*/ 1021 h 9855"/>
              <a:gd name="connsiteX26-1053" fmla="*/ 5749 w 10000"/>
              <a:gd name="connsiteY26-1054" fmla="*/ 437 h 9855"/>
              <a:gd name="connsiteX27-1055" fmla="*/ 7681 w 10000"/>
              <a:gd name="connsiteY27-1056" fmla="*/ 0 h 9855"/>
              <a:gd name="connsiteX28-1057" fmla="*/ 8454 w 10000"/>
              <a:gd name="connsiteY28-1058" fmla="*/ 583 h 9855"/>
              <a:gd name="connsiteX29-1059" fmla="*/ 8841 w 10000"/>
              <a:gd name="connsiteY29-1060" fmla="*/ 1166 h 9855"/>
              <a:gd name="connsiteX30-1061" fmla="*/ 8841 w 10000"/>
              <a:gd name="connsiteY30-1062" fmla="*/ 1295 h 9855"/>
              <a:gd name="connsiteX31-1063" fmla="*/ 8841 w 10000"/>
              <a:gd name="connsiteY31-1064" fmla="*/ 1586 h 9855"/>
              <a:gd name="connsiteX32-1065" fmla="*/ 9227 w 10000"/>
              <a:gd name="connsiteY32-1066" fmla="*/ 2168 h 9855"/>
              <a:gd name="connsiteX33-1067" fmla="*/ 9614 w 10000"/>
              <a:gd name="connsiteY33-1068" fmla="*/ 2752 h 9855"/>
              <a:gd name="connsiteX34-1069" fmla="*/ 9614 w 10000"/>
              <a:gd name="connsiteY34-1070" fmla="*/ 3625 h 9855"/>
              <a:gd name="connsiteX35-1071" fmla="*/ 9614 w 10000"/>
              <a:gd name="connsiteY35-1072" fmla="*/ 4354 h 9855"/>
              <a:gd name="connsiteX36-1073" fmla="*/ 10000 w 10000"/>
              <a:gd name="connsiteY36-1074" fmla="*/ 5210 h 9855"/>
              <a:gd name="connsiteX37-1075" fmla="*/ 10000 w 10000"/>
              <a:gd name="connsiteY37-1076" fmla="*/ 5939 h 9855"/>
              <a:gd name="connsiteX38-1077" fmla="*/ 10000 w 10000"/>
              <a:gd name="connsiteY38-1078" fmla="*/ 6521 h 9855"/>
              <a:gd name="connsiteX39-1079" fmla="*/ 9614 w 10000"/>
              <a:gd name="connsiteY39-1080" fmla="*/ 7104 h 9855"/>
              <a:gd name="connsiteX40-1081" fmla="*/ 9614 w 10000"/>
              <a:gd name="connsiteY40-1082" fmla="*/ 7542 h 9855"/>
              <a:gd name="connsiteX41-1083" fmla="*/ 9227 w 10000"/>
              <a:gd name="connsiteY41-1084" fmla="*/ 7978 h 9855"/>
              <a:gd name="connsiteX42-1085" fmla="*/ 8841 w 10000"/>
              <a:gd name="connsiteY42-1086" fmla="*/ 8398 h 9855"/>
              <a:gd name="connsiteX43-1087" fmla="*/ 8841 w 10000"/>
              <a:gd name="connsiteY43-1088" fmla="*/ 8689 h 9855"/>
              <a:gd name="connsiteX44-1089" fmla="*/ 8454 w 10000"/>
              <a:gd name="connsiteY44-1090" fmla="*/ 8980 h 9855"/>
              <a:gd name="connsiteX45-1091" fmla="*/ 7681 w 10000"/>
              <a:gd name="connsiteY45-1092" fmla="*/ 9273 h 9855"/>
              <a:gd name="connsiteX46-1093" fmla="*/ 7295 w 10000"/>
              <a:gd name="connsiteY46-1094" fmla="*/ 9418 h 9855"/>
              <a:gd name="connsiteX47-1095" fmla="*/ 6522 w 10000"/>
              <a:gd name="connsiteY47-1096" fmla="*/ 9709 h 9855"/>
              <a:gd name="connsiteX48-1097" fmla="*/ 5749 w 10000"/>
              <a:gd name="connsiteY48-1098" fmla="*/ 9855 h 9855"/>
              <a:gd name="connsiteX49-1099" fmla="*/ 5362 w 10000"/>
              <a:gd name="connsiteY49-1100" fmla="*/ 9855 h 9855"/>
              <a:gd name="connsiteX50-1101" fmla="*/ 4976 w 10000"/>
              <a:gd name="connsiteY50-1102" fmla="*/ 9709 h 9855"/>
              <a:gd name="connsiteX51-1103" fmla="*/ 4976 w 10000"/>
              <a:gd name="connsiteY51-1104" fmla="*/ 9564 h 9855"/>
              <a:gd name="connsiteX52-1105" fmla="*/ 4976 w 10000"/>
              <a:gd name="connsiteY52-1106" fmla="*/ 9418 h 9855"/>
              <a:gd name="connsiteX53-1107" fmla="*/ 4589 w 10000"/>
              <a:gd name="connsiteY53-1108" fmla="*/ 9127 h 9855"/>
              <a:gd name="connsiteX54-1109" fmla="*/ 4203 w 10000"/>
              <a:gd name="connsiteY54-1110" fmla="*/ 8835 h 9855"/>
              <a:gd name="connsiteX55-1111" fmla="*/ 3430 w 10000"/>
              <a:gd name="connsiteY55-1112" fmla="*/ 8398 h 9855"/>
              <a:gd name="connsiteX56-1113" fmla="*/ 2271 w 10000"/>
              <a:gd name="connsiteY56-1114" fmla="*/ 8124 h 9855"/>
              <a:gd name="connsiteX57-1115" fmla="*/ 2271 w 10000"/>
              <a:gd name="connsiteY57-1116" fmla="*/ 8124 h 9855"/>
              <a:gd name="connsiteX0-1117" fmla="*/ 2271 w 10000"/>
              <a:gd name="connsiteY0-1118" fmla="*/ 8244 h 10000"/>
              <a:gd name="connsiteX1-1119" fmla="*/ 1159 w 10000"/>
              <a:gd name="connsiteY1-1120" fmla="*/ 7948 h 10000"/>
              <a:gd name="connsiteX2-1121" fmla="*/ 386 w 10000"/>
              <a:gd name="connsiteY2-1122" fmla="*/ 7800 h 10000"/>
              <a:gd name="connsiteX3-1123" fmla="*/ 386 w 10000"/>
              <a:gd name="connsiteY3-1124" fmla="*/ 7653 h 10000"/>
              <a:gd name="connsiteX4-1125" fmla="*/ 0 w 10000"/>
              <a:gd name="connsiteY4-1126" fmla="*/ 7505 h 10000"/>
              <a:gd name="connsiteX5-1127" fmla="*/ 386 w 10000"/>
              <a:gd name="connsiteY5-1128" fmla="*/ 7505 h 10000"/>
              <a:gd name="connsiteX6-1129" fmla="*/ 773 w 10000"/>
              <a:gd name="connsiteY6-1130" fmla="*/ 7505 h 10000"/>
              <a:gd name="connsiteX7-1131" fmla="*/ 1932 w 10000"/>
              <a:gd name="connsiteY7-1132" fmla="*/ 7653 h 10000"/>
              <a:gd name="connsiteX8-1133" fmla="*/ 3043 w 10000"/>
              <a:gd name="connsiteY8-1134" fmla="*/ 7653 h 10000"/>
              <a:gd name="connsiteX9-1135" fmla="*/ 4203 w 10000"/>
              <a:gd name="connsiteY9-1136" fmla="*/ 7800 h 10000"/>
              <a:gd name="connsiteX10-1137" fmla="*/ 4976 w 10000"/>
              <a:gd name="connsiteY10-1138" fmla="*/ 7948 h 10000"/>
              <a:gd name="connsiteX11-1139" fmla="*/ 5749 w 10000"/>
              <a:gd name="connsiteY11-1140" fmla="*/ 7948 h 10000"/>
              <a:gd name="connsiteX12-1141" fmla="*/ 6135 w 10000"/>
              <a:gd name="connsiteY12-1142" fmla="*/ 7948 h 10000"/>
              <a:gd name="connsiteX13-1143" fmla="*/ 6522 w 10000"/>
              <a:gd name="connsiteY13-1144" fmla="*/ 7800 h 10000"/>
              <a:gd name="connsiteX14-1145" fmla="*/ 6522 w 10000"/>
              <a:gd name="connsiteY14-1146" fmla="*/ 7505 h 10000"/>
              <a:gd name="connsiteX15-1147" fmla="*/ 6908 w 10000"/>
              <a:gd name="connsiteY15-1148" fmla="*/ 7060 h 10000"/>
              <a:gd name="connsiteX16-1149" fmla="*/ 6908 w 10000"/>
              <a:gd name="connsiteY16-1150" fmla="*/ 6617 h 10000"/>
              <a:gd name="connsiteX17-1151" fmla="*/ 7295 w 10000"/>
              <a:gd name="connsiteY17-1152" fmla="*/ 6026 h 10000"/>
              <a:gd name="connsiteX18-1153" fmla="*/ 7295 w 10000"/>
              <a:gd name="connsiteY18-1154" fmla="*/ 5287 h 10000"/>
              <a:gd name="connsiteX19-1155" fmla="*/ 7295 w 10000"/>
              <a:gd name="connsiteY19-1156" fmla="*/ 4418 h 10000"/>
              <a:gd name="connsiteX20-1157" fmla="*/ 6908 w 10000"/>
              <a:gd name="connsiteY20-1158" fmla="*/ 3678 h 10000"/>
              <a:gd name="connsiteX21-1159" fmla="*/ 6908 w 10000"/>
              <a:gd name="connsiteY21-1160" fmla="*/ 3236 h 10000"/>
              <a:gd name="connsiteX22-1161" fmla="*/ 6908 w 10000"/>
              <a:gd name="connsiteY22-1162" fmla="*/ 2792 h 10000"/>
              <a:gd name="connsiteX23-1163" fmla="*/ 6522 w 10000"/>
              <a:gd name="connsiteY23-1164" fmla="*/ 2053 h 10000"/>
              <a:gd name="connsiteX24-1165" fmla="*/ 6522 w 10000"/>
              <a:gd name="connsiteY24-1166" fmla="*/ 1461 h 10000"/>
              <a:gd name="connsiteX25-1167" fmla="*/ 6135 w 10000"/>
              <a:gd name="connsiteY25-1168" fmla="*/ 1036 h 10000"/>
              <a:gd name="connsiteX26-1169" fmla="*/ 7681 w 10000"/>
              <a:gd name="connsiteY26-1170" fmla="*/ 0 h 10000"/>
              <a:gd name="connsiteX27-1171" fmla="*/ 8454 w 10000"/>
              <a:gd name="connsiteY27-1172" fmla="*/ 592 h 10000"/>
              <a:gd name="connsiteX28-1173" fmla="*/ 8841 w 10000"/>
              <a:gd name="connsiteY28-1174" fmla="*/ 1183 h 10000"/>
              <a:gd name="connsiteX29-1175" fmla="*/ 8841 w 10000"/>
              <a:gd name="connsiteY29-1176" fmla="*/ 1314 h 10000"/>
              <a:gd name="connsiteX30-1177" fmla="*/ 8841 w 10000"/>
              <a:gd name="connsiteY30-1178" fmla="*/ 1609 h 10000"/>
              <a:gd name="connsiteX31-1179" fmla="*/ 9227 w 10000"/>
              <a:gd name="connsiteY31-1180" fmla="*/ 2200 h 10000"/>
              <a:gd name="connsiteX32-1181" fmla="*/ 9614 w 10000"/>
              <a:gd name="connsiteY32-1182" fmla="*/ 2792 h 10000"/>
              <a:gd name="connsiteX33-1183" fmla="*/ 9614 w 10000"/>
              <a:gd name="connsiteY33-1184" fmla="*/ 3678 h 10000"/>
              <a:gd name="connsiteX34-1185" fmla="*/ 9614 w 10000"/>
              <a:gd name="connsiteY34-1186" fmla="*/ 4418 h 10000"/>
              <a:gd name="connsiteX35-1187" fmla="*/ 10000 w 10000"/>
              <a:gd name="connsiteY35-1188" fmla="*/ 5287 h 10000"/>
              <a:gd name="connsiteX36-1189" fmla="*/ 10000 w 10000"/>
              <a:gd name="connsiteY36-1190" fmla="*/ 6026 h 10000"/>
              <a:gd name="connsiteX37-1191" fmla="*/ 10000 w 10000"/>
              <a:gd name="connsiteY37-1192" fmla="*/ 6617 h 10000"/>
              <a:gd name="connsiteX38-1193" fmla="*/ 9614 w 10000"/>
              <a:gd name="connsiteY38-1194" fmla="*/ 7209 h 10000"/>
              <a:gd name="connsiteX39-1195" fmla="*/ 9614 w 10000"/>
              <a:gd name="connsiteY39-1196" fmla="*/ 7653 h 10000"/>
              <a:gd name="connsiteX40-1197" fmla="*/ 9227 w 10000"/>
              <a:gd name="connsiteY40-1198" fmla="*/ 8095 h 10000"/>
              <a:gd name="connsiteX41-1199" fmla="*/ 8841 w 10000"/>
              <a:gd name="connsiteY41-1200" fmla="*/ 8522 h 10000"/>
              <a:gd name="connsiteX42-1201" fmla="*/ 8841 w 10000"/>
              <a:gd name="connsiteY42-1202" fmla="*/ 8817 h 10000"/>
              <a:gd name="connsiteX43-1203" fmla="*/ 8454 w 10000"/>
              <a:gd name="connsiteY43-1204" fmla="*/ 9112 h 10000"/>
              <a:gd name="connsiteX44-1205" fmla="*/ 7681 w 10000"/>
              <a:gd name="connsiteY44-1206" fmla="*/ 9409 h 10000"/>
              <a:gd name="connsiteX45-1207" fmla="*/ 7295 w 10000"/>
              <a:gd name="connsiteY45-1208" fmla="*/ 9557 h 10000"/>
              <a:gd name="connsiteX46-1209" fmla="*/ 6522 w 10000"/>
              <a:gd name="connsiteY46-1210" fmla="*/ 9852 h 10000"/>
              <a:gd name="connsiteX47-1211" fmla="*/ 5749 w 10000"/>
              <a:gd name="connsiteY47-1212" fmla="*/ 10000 h 10000"/>
              <a:gd name="connsiteX48-1213" fmla="*/ 5362 w 10000"/>
              <a:gd name="connsiteY48-1214" fmla="*/ 10000 h 10000"/>
              <a:gd name="connsiteX49-1215" fmla="*/ 4976 w 10000"/>
              <a:gd name="connsiteY49-1216" fmla="*/ 9852 h 10000"/>
              <a:gd name="connsiteX50-1217" fmla="*/ 4976 w 10000"/>
              <a:gd name="connsiteY50-1218" fmla="*/ 9705 h 10000"/>
              <a:gd name="connsiteX51-1219" fmla="*/ 4976 w 10000"/>
              <a:gd name="connsiteY51-1220" fmla="*/ 9557 h 10000"/>
              <a:gd name="connsiteX52-1221" fmla="*/ 4589 w 10000"/>
              <a:gd name="connsiteY52-1222" fmla="*/ 9261 h 10000"/>
              <a:gd name="connsiteX53-1223" fmla="*/ 4203 w 10000"/>
              <a:gd name="connsiteY53-1224" fmla="*/ 8965 h 10000"/>
              <a:gd name="connsiteX54-1225" fmla="*/ 3430 w 10000"/>
              <a:gd name="connsiteY54-1226" fmla="*/ 8522 h 10000"/>
              <a:gd name="connsiteX55-1227" fmla="*/ 2271 w 10000"/>
              <a:gd name="connsiteY55-1228" fmla="*/ 8244 h 10000"/>
              <a:gd name="connsiteX56-1229" fmla="*/ 2271 w 10000"/>
              <a:gd name="connsiteY56-1230" fmla="*/ 8244 h 10000"/>
              <a:gd name="connsiteX0-1231" fmla="*/ 2271 w 10000"/>
              <a:gd name="connsiteY0-1232" fmla="*/ 7652 h 9408"/>
              <a:gd name="connsiteX1-1233" fmla="*/ 1159 w 10000"/>
              <a:gd name="connsiteY1-1234" fmla="*/ 7356 h 9408"/>
              <a:gd name="connsiteX2-1235" fmla="*/ 386 w 10000"/>
              <a:gd name="connsiteY2-1236" fmla="*/ 7208 h 9408"/>
              <a:gd name="connsiteX3-1237" fmla="*/ 386 w 10000"/>
              <a:gd name="connsiteY3-1238" fmla="*/ 7061 h 9408"/>
              <a:gd name="connsiteX4-1239" fmla="*/ 0 w 10000"/>
              <a:gd name="connsiteY4-1240" fmla="*/ 6913 h 9408"/>
              <a:gd name="connsiteX5-1241" fmla="*/ 386 w 10000"/>
              <a:gd name="connsiteY5-1242" fmla="*/ 6913 h 9408"/>
              <a:gd name="connsiteX6-1243" fmla="*/ 773 w 10000"/>
              <a:gd name="connsiteY6-1244" fmla="*/ 6913 h 9408"/>
              <a:gd name="connsiteX7-1245" fmla="*/ 1932 w 10000"/>
              <a:gd name="connsiteY7-1246" fmla="*/ 7061 h 9408"/>
              <a:gd name="connsiteX8-1247" fmla="*/ 3043 w 10000"/>
              <a:gd name="connsiteY8-1248" fmla="*/ 7061 h 9408"/>
              <a:gd name="connsiteX9-1249" fmla="*/ 4203 w 10000"/>
              <a:gd name="connsiteY9-1250" fmla="*/ 7208 h 9408"/>
              <a:gd name="connsiteX10-1251" fmla="*/ 4976 w 10000"/>
              <a:gd name="connsiteY10-1252" fmla="*/ 7356 h 9408"/>
              <a:gd name="connsiteX11-1253" fmla="*/ 5749 w 10000"/>
              <a:gd name="connsiteY11-1254" fmla="*/ 7356 h 9408"/>
              <a:gd name="connsiteX12-1255" fmla="*/ 6135 w 10000"/>
              <a:gd name="connsiteY12-1256" fmla="*/ 7356 h 9408"/>
              <a:gd name="connsiteX13-1257" fmla="*/ 6522 w 10000"/>
              <a:gd name="connsiteY13-1258" fmla="*/ 7208 h 9408"/>
              <a:gd name="connsiteX14-1259" fmla="*/ 6522 w 10000"/>
              <a:gd name="connsiteY14-1260" fmla="*/ 6913 h 9408"/>
              <a:gd name="connsiteX15-1261" fmla="*/ 6908 w 10000"/>
              <a:gd name="connsiteY15-1262" fmla="*/ 6468 h 9408"/>
              <a:gd name="connsiteX16-1263" fmla="*/ 6908 w 10000"/>
              <a:gd name="connsiteY16-1264" fmla="*/ 6025 h 9408"/>
              <a:gd name="connsiteX17-1265" fmla="*/ 7295 w 10000"/>
              <a:gd name="connsiteY17-1266" fmla="*/ 5434 h 9408"/>
              <a:gd name="connsiteX18-1267" fmla="*/ 7295 w 10000"/>
              <a:gd name="connsiteY18-1268" fmla="*/ 4695 h 9408"/>
              <a:gd name="connsiteX19-1269" fmla="*/ 7295 w 10000"/>
              <a:gd name="connsiteY19-1270" fmla="*/ 3826 h 9408"/>
              <a:gd name="connsiteX20-1271" fmla="*/ 6908 w 10000"/>
              <a:gd name="connsiteY20-1272" fmla="*/ 3086 h 9408"/>
              <a:gd name="connsiteX21-1273" fmla="*/ 6908 w 10000"/>
              <a:gd name="connsiteY21-1274" fmla="*/ 2644 h 9408"/>
              <a:gd name="connsiteX22-1275" fmla="*/ 6908 w 10000"/>
              <a:gd name="connsiteY22-1276" fmla="*/ 2200 h 9408"/>
              <a:gd name="connsiteX23-1277" fmla="*/ 6522 w 10000"/>
              <a:gd name="connsiteY23-1278" fmla="*/ 1461 h 9408"/>
              <a:gd name="connsiteX24-1279" fmla="*/ 6522 w 10000"/>
              <a:gd name="connsiteY24-1280" fmla="*/ 869 h 9408"/>
              <a:gd name="connsiteX25-1281" fmla="*/ 6135 w 10000"/>
              <a:gd name="connsiteY25-1282" fmla="*/ 444 h 9408"/>
              <a:gd name="connsiteX26-1283" fmla="*/ 8454 w 10000"/>
              <a:gd name="connsiteY26-1284" fmla="*/ 0 h 9408"/>
              <a:gd name="connsiteX27-1285" fmla="*/ 8841 w 10000"/>
              <a:gd name="connsiteY27-1286" fmla="*/ 591 h 9408"/>
              <a:gd name="connsiteX28-1287" fmla="*/ 8841 w 10000"/>
              <a:gd name="connsiteY28-1288" fmla="*/ 722 h 9408"/>
              <a:gd name="connsiteX29-1289" fmla="*/ 8841 w 10000"/>
              <a:gd name="connsiteY29-1290" fmla="*/ 1017 h 9408"/>
              <a:gd name="connsiteX30-1291" fmla="*/ 9227 w 10000"/>
              <a:gd name="connsiteY30-1292" fmla="*/ 1608 h 9408"/>
              <a:gd name="connsiteX31-1293" fmla="*/ 9614 w 10000"/>
              <a:gd name="connsiteY31-1294" fmla="*/ 2200 h 9408"/>
              <a:gd name="connsiteX32-1295" fmla="*/ 9614 w 10000"/>
              <a:gd name="connsiteY32-1296" fmla="*/ 3086 h 9408"/>
              <a:gd name="connsiteX33-1297" fmla="*/ 9614 w 10000"/>
              <a:gd name="connsiteY33-1298" fmla="*/ 3826 h 9408"/>
              <a:gd name="connsiteX34-1299" fmla="*/ 10000 w 10000"/>
              <a:gd name="connsiteY34-1300" fmla="*/ 4695 h 9408"/>
              <a:gd name="connsiteX35-1301" fmla="*/ 10000 w 10000"/>
              <a:gd name="connsiteY35-1302" fmla="*/ 5434 h 9408"/>
              <a:gd name="connsiteX36-1303" fmla="*/ 10000 w 10000"/>
              <a:gd name="connsiteY36-1304" fmla="*/ 6025 h 9408"/>
              <a:gd name="connsiteX37-1305" fmla="*/ 9614 w 10000"/>
              <a:gd name="connsiteY37-1306" fmla="*/ 6617 h 9408"/>
              <a:gd name="connsiteX38-1307" fmla="*/ 9614 w 10000"/>
              <a:gd name="connsiteY38-1308" fmla="*/ 7061 h 9408"/>
              <a:gd name="connsiteX39-1309" fmla="*/ 9227 w 10000"/>
              <a:gd name="connsiteY39-1310" fmla="*/ 7503 h 9408"/>
              <a:gd name="connsiteX40-1311" fmla="*/ 8841 w 10000"/>
              <a:gd name="connsiteY40-1312" fmla="*/ 7930 h 9408"/>
              <a:gd name="connsiteX41-1313" fmla="*/ 8841 w 10000"/>
              <a:gd name="connsiteY41-1314" fmla="*/ 8225 h 9408"/>
              <a:gd name="connsiteX42-1315" fmla="*/ 8454 w 10000"/>
              <a:gd name="connsiteY42-1316" fmla="*/ 8520 h 9408"/>
              <a:gd name="connsiteX43-1317" fmla="*/ 7681 w 10000"/>
              <a:gd name="connsiteY43-1318" fmla="*/ 8817 h 9408"/>
              <a:gd name="connsiteX44-1319" fmla="*/ 7295 w 10000"/>
              <a:gd name="connsiteY44-1320" fmla="*/ 8965 h 9408"/>
              <a:gd name="connsiteX45-1321" fmla="*/ 6522 w 10000"/>
              <a:gd name="connsiteY45-1322" fmla="*/ 9260 h 9408"/>
              <a:gd name="connsiteX46-1323" fmla="*/ 5749 w 10000"/>
              <a:gd name="connsiteY46-1324" fmla="*/ 9408 h 9408"/>
              <a:gd name="connsiteX47-1325" fmla="*/ 5362 w 10000"/>
              <a:gd name="connsiteY47-1326" fmla="*/ 9408 h 9408"/>
              <a:gd name="connsiteX48-1327" fmla="*/ 4976 w 10000"/>
              <a:gd name="connsiteY48-1328" fmla="*/ 9260 h 9408"/>
              <a:gd name="connsiteX49-1329" fmla="*/ 4976 w 10000"/>
              <a:gd name="connsiteY49-1330" fmla="*/ 9113 h 9408"/>
              <a:gd name="connsiteX50-1331" fmla="*/ 4976 w 10000"/>
              <a:gd name="connsiteY50-1332" fmla="*/ 8965 h 9408"/>
              <a:gd name="connsiteX51-1333" fmla="*/ 4589 w 10000"/>
              <a:gd name="connsiteY51-1334" fmla="*/ 8669 h 9408"/>
              <a:gd name="connsiteX52-1335" fmla="*/ 4203 w 10000"/>
              <a:gd name="connsiteY52-1336" fmla="*/ 8373 h 9408"/>
              <a:gd name="connsiteX53-1337" fmla="*/ 3430 w 10000"/>
              <a:gd name="connsiteY53-1338" fmla="*/ 7930 h 9408"/>
              <a:gd name="connsiteX54-1339" fmla="*/ 2271 w 10000"/>
              <a:gd name="connsiteY54-1340" fmla="*/ 7652 h 9408"/>
              <a:gd name="connsiteX55-1341" fmla="*/ 2271 w 10000"/>
              <a:gd name="connsiteY55-1342" fmla="*/ 7652 h 9408"/>
              <a:gd name="connsiteX0-1343" fmla="*/ 2271 w 10000"/>
              <a:gd name="connsiteY0-1344" fmla="*/ 7662 h 9528"/>
              <a:gd name="connsiteX1-1345" fmla="*/ 1159 w 10000"/>
              <a:gd name="connsiteY1-1346" fmla="*/ 7347 h 9528"/>
              <a:gd name="connsiteX2-1347" fmla="*/ 386 w 10000"/>
              <a:gd name="connsiteY2-1348" fmla="*/ 7190 h 9528"/>
              <a:gd name="connsiteX3-1349" fmla="*/ 386 w 10000"/>
              <a:gd name="connsiteY3-1350" fmla="*/ 7033 h 9528"/>
              <a:gd name="connsiteX4-1351" fmla="*/ 0 w 10000"/>
              <a:gd name="connsiteY4-1352" fmla="*/ 6876 h 9528"/>
              <a:gd name="connsiteX5-1353" fmla="*/ 386 w 10000"/>
              <a:gd name="connsiteY5-1354" fmla="*/ 6876 h 9528"/>
              <a:gd name="connsiteX6-1355" fmla="*/ 773 w 10000"/>
              <a:gd name="connsiteY6-1356" fmla="*/ 6876 h 9528"/>
              <a:gd name="connsiteX7-1357" fmla="*/ 1932 w 10000"/>
              <a:gd name="connsiteY7-1358" fmla="*/ 7033 h 9528"/>
              <a:gd name="connsiteX8-1359" fmla="*/ 3043 w 10000"/>
              <a:gd name="connsiteY8-1360" fmla="*/ 7033 h 9528"/>
              <a:gd name="connsiteX9-1361" fmla="*/ 4203 w 10000"/>
              <a:gd name="connsiteY9-1362" fmla="*/ 7190 h 9528"/>
              <a:gd name="connsiteX10-1363" fmla="*/ 4976 w 10000"/>
              <a:gd name="connsiteY10-1364" fmla="*/ 7347 h 9528"/>
              <a:gd name="connsiteX11-1365" fmla="*/ 5749 w 10000"/>
              <a:gd name="connsiteY11-1366" fmla="*/ 7347 h 9528"/>
              <a:gd name="connsiteX12-1367" fmla="*/ 6135 w 10000"/>
              <a:gd name="connsiteY12-1368" fmla="*/ 7347 h 9528"/>
              <a:gd name="connsiteX13-1369" fmla="*/ 6522 w 10000"/>
              <a:gd name="connsiteY13-1370" fmla="*/ 7190 h 9528"/>
              <a:gd name="connsiteX14-1371" fmla="*/ 6522 w 10000"/>
              <a:gd name="connsiteY14-1372" fmla="*/ 6876 h 9528"/>
              <a:gd name="connsiteX15-1373" fmla="*/ 6908 w 10000"/>
              <a:gd name="connsiteY15-1374" fmla="*/ 6403 h 9528"/>
              <a:gd name="connsiteX16-1375" fmla="*/ 6908 w 10000"/>
              <a:gd name="connsiteY16-1376" fmla="*/ 5932 h 9528"/>
              <a:gd name="connsiteX17-1377" fmla="*/ 7295 w 10000"/>
              <a:gd name="connsiteY17-1378" fmla="*/ 5304 h 9528"/>
              <a:gd name="connsiteX18-1379" fmla="*/ 7295 w 10000"/>
              <a:gd name="connsiteY18-1380" fmla="*/ 4518 h 9528"/>
              <a:gd name="connsiteX19-1381" fmla="*/ 7295 w 10000"/>
              <a:gd name="connsiteY19-1382" fmla="*/ 3595 h 9528"/>
              <a:gd name="connsiteX20-1383" fmla="*/ 6908 w 10000"/>
              <a:gd name="connsiteY20-1384" fmla="*/ 2808 h 9528"/>
              <a:gd name="connsiteX21-1385" fmla="*/ 6908 w 10000"/>
              <a:gd name="connsiteY21-1386" fmla="*/ 2338 h 9528"/>
              <a:gd name="connsiteX22-1387" fmla="*/ 6908 w 10000"/>
              <a:gd name="connsiteY22-1388" fmla="*/ 1866 h 9528"/>
              <a:gd name="connsiteX23-1389" fmla="*/ 6522 w 10000"/>
              <a:gd name="connsiteY23-1390" fmla="*/ 1081 h 9528"/>
              <a:gd name="connsiteX24-1391" fmla="*/ 6522 w 10000"/>
              <a:gd name="connsiteY24-1392" fmla="*/ 452 h 9528"/>
              <a:gd name="connsiteX25-1393" fmla="*/ 6135 w 10000"/>
              <a:gd name="connsiteY25-1394" fmla="*/ 0 h 9528"/>
              <a:gd name="connsiteX26-1395" fmla="*/ 8841 w 10000"/>
              <a:gd name="connsiteY26-1396" fmla="*/ 156 h 9528"/>
              <a:gd name="connsiteX27-1397" fmla="*/ 8841 w 10000"/>
              <a:gd name="connsiteY27-1398" fmla="*/ 295 h 9528"/>
              <a:gd name="connsiteX28-1399" fmla="*/ 8841 w 10000"/>
              <a:gd name="connsiteY28-1400" fmla="*/ 609 h 9528"/>
              <a:gd name="connsiteX29-1401" fmla="*/ 9227 w 10000"/>
              <a:gd name="connsiteY29-1402" fmla="*/ 1237 h 9528"/>
              <a:gd name="connsiteX30-1403" fmla="*/ 9614 w 10000"/>
              <a:gd name="connsiteY30-1404" fmla="*/ 1866 h 9528"/>
              <a:gd name="connsiteX31-1405" fmla="*/ 9614 w 10000"/>
              <a:gd name="connsiteY31-1406" fmla="*/ 2808 h 9528"/>
              <a:gd name="connsiteX32-1407" fmla="*/ 9614 w 10000"/>
              <a:gd name="connsiteY32-1408" fmla="*/ 3595 h 9528"/>
              <a:gd name="connsiteX33-1409" fmla="*/ 10000 w 10000"/>
              <a:gd name="connsiteY33-1410" fmla="*/ 4518 h 9528"/>
              <a:gd name="connsiteX34-1411" fmla="*/ 10000 w 10000"/>
              <a:gd name="connsiteY34-1412" fmla="*/ 5304 h 9528"/>
              <a:gd name="connsiteX35-1413" fmla="*/ 10000 w 10000"/>
              <a:gd name="connsiteY35-1414" fmla="*/ 5932 h 9528"/>
              <a:gd name="connsiteX36-1415" fmla="*/ 9614 w 10000"/>
              <a:gd name="connsiteY36-1416" fmla="*/ 6561 h 9528"/>
              <a:gd name="connsiteX37-1417" fmla="*/ 9614 w 10000"/>
              <a:gd name="connsiteY37-1418" fmla="*/ 7033 h 9528"/>
              <a:gd name="connsiteX38-1419" fmla="*/ 9227 w 10000"/>
              <a:gd name="connsiteY38-1420" fmla="*/ 7503 h 9528"/>
              <a:gd name="connsiteX39-1421" fmla="*/ 8841 w 10000"/>
              <a:gd name="connsiteY39-1422" fmla="*/ 7957 h 9528"/>
              <a:gd name="connsiteX40-1423" fmla="*/ 8841 w 10000"/>
              <a:gd name="connsiteY40-1424" fmla="*/ 8271 h 9528"/>
              <a:gd name="connsiteX41-1425" fmla="*/ 8454 w 10000"/>
              <a:gd name="connsiteY41-1426" fmla="*/ 8584 h 9528"/>
              <a:gd name="connsiteX42-1427" fmla="*/ 7681 w 10000"/>
              <a:gd name="connsiteY42-1428" fmla="*/ 8900 h 9528"/>
              <a:gd name="connsiteX43-1429" fmla="*/ 7295 w 10000"/>
              <a:gd name="connsiteY43-1430" fmla="*/ 9057 h 9528"/>
              <a:gd name="connsiteX44-1431" fmla="*/ 6522 w 10000"/>
              <a:gd name="connsiteY44-1432" fmla="*/ 9371 h 9528"/>
              <a:gd name="connsiteX45-1433" fmla="*/ 5749 w 10000"/>
              <a:gd name="connsiteY45-1434" fmla="*/ 9528 h 9528"/>
              <a:gd name="connsiteX46-1435" fmla="*/ 5362 w 10000"/>
              <a:gd name="connsiteY46-1436" fmla="*/ 9528 h 9528"/>
              <a:gd name="connsiteX47-1437" fmla="*/ 4976 w 10000"/>
              <a:gd name="connsiteY47-1438" fmla="*/ 9371 h 9528"/>
              <a:gd name="connsiteX48-1439" fmla="*/ 4976 w 10000"/>
              <a:gd name="connsiteY48-1440" fmla="*/ 9214 h 9528"/>
              <a:gd name="connsiteX49-1441" fmla="*/ 4976 w 10000"/>
              <a:gd name="connsiteY49-1442" fmla="*/ 9057 h 9528"/>
              <a:gd name="connsiteX50-1443" fmla="*/ 4589 w 10000"/>
              <a:gd name="connsiteY50-1444" fmla="*/ 8742 h 9528"/>
              <a:gd name="connsiteX51-1445" fmla="*/ 4203 w 10000"/>
              <a:gd name="connsiteY51-1446" fmla="*/ 8428 h 9528"/>
              <a:gd name="connsiteX52-1447" fmla="*/ 3430 w 10000"/>
              <a:gd name="connsiteY52-1448" fmla="*/ 7957 h 9528"/>
              <a:gd name="connsiteX53-1449" fmla="*/ 2271 w 10000"/>
              <a:gd name="connsiteY53-1450" fmla="*/ 7662 h 9528"/>
              <a:gd name="connsiteX54-1451" fmla="*/ 2271 w 10000"/>
              <a:gd name="connsiteY54-1452" fmla="*/ 7662 h 9528"/>
              <a:gd name="connsiteX0-1453" fmla="*/ 2271 w 10000"/>
              <a:gd name="connsiteY0-1454" fmla="*/ 8042 h 10000"/>
              <a:gd name="connsiteX1-1455" fmla="*/ 1159 w 10000"/>
              <a:gd name="connsiteY1-1456" fmla="*/ 7711 h 10000"/>
              <a:gd name="connsiteX2-1457" fmla="*/ 386 w 10000"/>
              <a:gd name="connsiteY2-1458" fmla="*/ 7546 h 10000"/>
              <a:gd name="connsiteX3-1459" fmla="*/ 386 w 10000"/>
              <a:gd name="connsiteY3-1460" fmla="*/ 7381 h 10000"/>
              <a:gd name="connsiteX4-1461" fmla="*/ 0 w 10000"/>
              <a:gd name="connsiteY4-1462" fmla="*/ 7217 h 10000"/>
              <a:gd name="connsiteX5-1463" fmla="*/ 386 w 10000"/>
              <a:gd name="connsiteY5-1464" fmla="*/ 7217 h 10000"/>
              <a:gd name="connsiteX6-1465" fmla="*/ 773 w 10000"/>
              <a:gd name="connsiteY6-1466" fmla="*/ 7217 h 10000"/>
              <a:gd name="connsiteX7-1467" fmla="*/ 1932 w 10000"/>
              <a:gd name="connsiteY7-1468" fmla="*/ 7381 h 10000"/>
              <a:gd name="connsiteX8-1469" fmla="*/ 3043 w 10000"/>
              <a:gd name="connsiteY8-1470" fmla="*/ 7381 h 10000"/>
              <a:gd name="connsiteX9-1471" fmla="*/ 4203 w 10000"/>
              <a:gd name="connsiteY9-1472" fmla="*/ 7546 h 10000"/>
              <a:gd name="connsiteX10-1473" fmla="*/ 4976 w 10000"/>
              <a:gd name="connsiteY10-1474" fmla="*/ 7711 h 10000"/>
              <a:gd name="connsiteX11-1475" fmla="*/ 5749 w 10000"/>
              <a:gd name="connsiteY11-1476" fmla="*/ 7711 h 10000"/>
              <a:gd name="connsiteX12-1477" fmla="*/ 6135 w 10000"/>
              <a:gd name="connsiteY12-1478" fmla="*/ 7711 h 10000"/>
              <a:gd name="connsiteX13-1479" fmla="*/ 6522 w 10000"/>
              <a:gd name="connsiteY13-1480" fmla="*/ 7546 h 10000"/>
              <a:gd name="connsiteX14-1481" fmla="*/ 6522 w 10000"/>
              <a:gd name="connsiteY14-1482" fmla="*/ 7217 h 10000"/>
              <a:gd name="connsiteX15-1483" fmla="*/ 6908 w 10000"/>
              <a:gd name="connsiteY15-1484" fmla="*/ 6720 h 10000"/>
              <a:gd name="connsiteX16-1485" fmla="*/ 6908 w 10000"/>
              <a:gd name="connsiteY16-1486" fmla="*/ 6226 h 10000"/>
              <a:gd name="connsiteX17-1487" fmla="*/ 7295 w 10000"/>
              <a:gd name="connsiteY17-1488" fmla="*/ 5567 h 10000"/>
              <a:gd name="connsiteX18-1489" fmla="*/ 7295 w 10000"/>
              <a:gd name="connsiteY18-1490" fmla="*/ 4742 h 10000"/>
              <a:gd name="connsiteX19-1491" fmla="*/ 7295 w 10000"/>
              <a:gd name="connsiteY19-1492" fmla="*/ 3773 h 10000"/>
              <a:gd name="connsiteX20-1493" fmla="*/ 6908 w 10000"/>
              <a:gd name="connsiteY20-1494" fmla="*/ 2947 h 10000"/>
              <a:gd name="connsiteX21-1495" fmla="*/ 6908 w 10000"/>
              <a:gd name="connsiteY21-1496" fmla="*/ 2454 h 10000"/>
              <a:gd name="connsiteX22-1497" fmla="*/ 6908 w 10000"/>
              <a:gd name="connsiteY22-1498" fmla="*/ 1958 h 10000"/>
              <a:gd name="connsiteX23-1499" fmla="*/ 6522 w 10000"/>
              <a:gd name="connsiteY23-1500" fmla="*/ 1135 h 10000"/>
              <a:gd name="connsiteX24-1501" fmla="*/ 6522 w 10000"/>
              <a:gd name="connsiteY24-1502" fmla="*/ 474 h 10000"/>
              <a:gd name="connsiteX25-1503" fmla="*/ 6135 w 10000"/>
              <a:gd name="connsiteY25-1504" fmla="*/ 0 h 10000"/>
              <a:gd name="connsiteX26-1505" fmla="*/ 8841 w 10000"/>
              <a:gd name="connsiteY26-1506" fmla="*/ 310 h 10000"/>
              <a:gd name="connsiteX27-1507" fmla="*/ 8841 w 10000"/>
              <a:gd name="connsiteY27-1508" fmla="*/ 639 h 10000"/>
              <a:gd name="connsiteX28-1509" fmla="*/ 9227 w 10000"/>
              <a:gd name="connsiteY28-1510" fmla="*/ 1298 h 10000"/>
              <a:gd name="connsiteX29-1511" fmla="*/ 9614 w 10000"/>
              <a:gd name="connsiteY29-1512" fmla="*/ 1958 h 10000"/>
              <a:gd name="connsiteX30-1513" fmla="*/ 9614 w 10000"/>
              <a:gd name="connsiteY30-1514" fmla="*/ 2947 h 10000"/>
              <a:gd name="connsiteX31-1515" fmla="*/ 9614 w 10000"/>
              <a:gd name="connsiteY31-1516" fmla="*/ 3773 h 10000"/>
              <a:gd name="connsiteX32-1517" fmla="*/ 10000 w 10000"/>
              <a:gd name="connsiteY32-1518" fmla="*/ 4742 h 10000"/>
              <a:gd name="connsiteX33-1519" fmla="*/ 10000 w 10000"/>
              <a:gd name="connsiteY33-1520" fmla="*/ 5567 h 10000"/>
              <a:gd name="connsiteX34-1521" fmla="*/ 10000 w 10000"/>
              <a:gd name="connsiteY34-1522" fmla="*/ 6226 h 10000"/>
              <a:gd name="connsiteX35-1523" fmla="*/ 9614 w 10000"/>
              <a:gd name="connsiteY35-1524" fmla="*/ 6886 h 10000"/>
              <a:gd name="connsiteX36-1525" fmla="*/ 9614 w 10000"/>
              <a:gd name="connsiteY36-1526" fmla="*/ 7381 h 10000"/>
              <a:gd name="connsiteX37-1527" fmla="*/ 9227 w 10000"/>
              <a:gd name="connsiteY37-1528" fmla="*/ 7875 h 10000"/>
              <a:gd name="connsiteX38-1529" fmla="*/ 8841 w 10000"/>
              <a:gd name="connsiteY38-1530" fmla="*/ 8351 h 10000"/>
              <a:gd name="connsiteX39-1531" fmla="*/ 8841 w 10000"/>
              <a:gd name="connsiteY39-1532" fmla="*/ 8681 h 10000"/>
              <a:gd name="connsiteX40-1533" fmla="*/ 8454 w 10000"/>
              <a:gd name="connsiteY40-1534" fmla="*/ 9009 h 10000"/>
              <a:gd name="connsiteX41-1535" fmla="*/ 7681 w 10000"/>
              <a:gd name="connsiteY41-1536" fmla="*/ 9341 h 10000"/>
              <a:gd name="connsiteX42-1537" fmla="*/ 7295 w 10000"/>
              <a:gd name="connsiteY42-1538" fmla="*/ 9506 h 10000"/>
              <a:gd name="connsiteX43-1539" fmla="*/ 6522 w 10000"/>
              <a:gd name="connsiteY43-1540" fmla="*/ 9835 h 10000"/>
              <a:gd name="connsiteX44-1541" fmla="*/ 5749 w 10000"/>
              <a:gd name="connsiteY44-1542" fmla="*/ 10000 h 10000"/>
              <a:gd name="connsiteX45-1543" fmla="*/ 5362 w 10000"/>
              <a:gd name="connsiteY45-1544" fmla="*/ 10000 h 10000"/>
              <a:gd name="connsiteX46-1545" fmla="*/ 4976 w 10000"/>
              <a:gd name="connsiteY46-1546" fmla="*/ 9835 h 10000"/>
              <a:gd name="connsiteX47-1547" fmla="*/ 4976 w 10000"/>
              <a:gd name="connsiteY47-1548" fmla="*/ 9670 h 10000"/>
              <a:gd name="connsiteX48-1549" fmla="*/ 4976 w 10000"/>
              <a:gd name="connsiteY48-1550" fmla="*/ 9506 h 10000"/>
              <a:gd name="connsiteX49-1551" fmla="*/ 4589 w 10000"/>
              <a:gd name="connsiteY49-1552" fmla="*/ 9175 h 10000"/>
              <a:gd name="connsiteX50-1553" fmla="*/ 4203 w 10000"/>
              <a:gd name="connsiteY50-1554" fmla="*/ 8846 h 10000"/>
              <a:gd name="connsiteX51-1555" fmla="*/ 3430 w 10000"/>
              <a:gd name="connsiteY51-1556" fmla="*/ 8351 h 10000"/>
              <a:gd name="connsiteX52-1557" fmla="*/ 2271 w 10000"/>
              <a:gd name="connsiteY52-1558" fmla="*/ 8042 h 10000"/>
              <a:gd name="connsiteX53-1559" fmla="*/ 2271 w 10000"/>
              <a:gd name="connsiteY53-1560" fmla="*/ 8042 h 10000"/>
              <a:gd name="connsiteX0-1561" fmla="*/ 2271 w 10000"/>
              <a:gd name="connsiteY0-1562" fmla="*/ 8042 h 10000"/>
              <a:gd name="connsiteX1-1563" fmla="*/ 1159 w 10000"/>
              <a:gd name="connsiteY1-1564" fmla="*/ 7711 h 10000"/>
              <a:gd name="connsiteX2-1565" fmla="*/ 386 w 10000"/>
              <a:gd name="connsiteY2-1566" fmla="*/ 7546 h 10000"/>
              <a:gd name="connsiteX3-1567" fmla="*/ 386 w 10000"/>
              <a:gd name="connsiteY3-1568" fmla="*/ 7381 h 10000"/>
              <a:gd name="connsiteX4-1569" fmla="*/ 0 w 10000"/>
              <a:gd name="connsiteY4-1570" fmla="*/ 7217 h 10000"/>
              <a:gd name="connsiteX5-1571" fmla="*/ 386 w 10000"/>
              <a:gd name="connsiteY5-1572" fmla="*/ 7217 h 10000"/>
              <a:gd name="connsiteX6-1573" fmla="*/ 773 w 10000"/>
              <a:gd name="connsiteY6-1574" fmla="*/ 7217 h 10000"/>
              <a:gd name="connsiteX7-1575" fmla="*/ 1932 w 10000"/>
              <a:gd name="connsiteY7-1576" fmla="*/ 7381 h 10000"/>
              <a:gd name="connsiteX8-1577" fmla="*/ 3043 w 10000"/>
              <a:gd name="connsiteY8-1578" fmla="*/ 7381 h 10000"/>
              <a:gd name="connsiteX9-1579" fmla="*/ 4203 w 10000"/>
              <a:gd name="connsiteY9-1580" fmla="*/ 7546 h 10000"/>
              <a:gd name="connsiteX10-1581" fmla="*/ 4976 w 10000"/>
              <a:gd name="connsiteY10-1582" fmla="*/ 7711 h 10000"/>
              <a:gd name="connsiteX11-1583" fmla="*/ 5749 w 10000"/>
              <a:gd name="connsiteY11-1584" fmla="*/ 7711 h 10000"/>
              <a:gd name="connsiteX12-1585" fmla="*/ 6135 w 10000"/>
              <a:gd name="connsiteY12-1586" fmla="*/ 7711 h 10000"/>
              <a:gd name="connsiteX13-1587" fmla="*/ 6522 w 10000"/>
              <a:gd name="connsiteY13-1588" fmla="*/ 7546 h 10000"/>
              <a:gd name="connsiteX14-1589" fmla="*/ 6522 w 10000"/>
              <a:gd name="connsiteY14-1590" fmla="*/ 7217 h 10000"/>
              <a:gd name="connsiteX15-1591" fmla="*/ 6908 w 10000"/>
              <a:gd name="connsiteY15-1592" fmla="*/ 6720 h 10000"/>
              <a:gd name="connsiteX16-1593" fmla="*/ 6908 w 10000"/>
              <a:gd name="connsiteY16-1594" fmla="*/ 6226 h 10000"/>
              <a:gd name="connsiteX17-1595" fmla="*/ 7295 w 10000"/>
              <a:gd name="connsiteY17-1596" fmla="*/ 5567 h 10000"/>
              <a:gd name="connsiteX18-1597" fmla="*/ 7295 w 10000"/>
              <a:gd name="connsiteY18-1598" fmla="*/ 4742 h 10000"/>
              <a:gd name="connsiteX19-1599" fmla="*/ 7295 w 10000"/>
              <a:gd name="connsiteY19-1600" fmla="*/ 3773 h 10000"/>
              <a:gd name="connsiteX20-1601" fmla="*/ 6908 w 10000"/>
              <a:gd name="connsiteY20-1602" fmla="*/ 2947 h 10000"/>
              <a:gd name="connsiteX21-1603" fmla="*/ 6908 w 10000"/>
              <a:gd name="connsiteY21-1604" fmla="*/ 2454 h 10000"/>
              <a:gd name="connsiteX22-1605" fmla="*/ 6908 w 10000"/>
              <a:gd name="connsiteY22-1606" fmla="*/ 1958 h 10000"/>
              <a:gd name="connsiteX23-1607" fmla="*/ 6522 w 10000"/>
              <a:gd name="connsiteY23-1608" fmla="*/ 1135 h 10000"/>
              <a:gd name="connsiteX24-1609" fmla="*/ 6522 w 10000"/>
              <a:gd name="connsiteY24-1610" fmla="*/ 474 h 10000"/>
              <a:gd name="connsiteX25-1611" fmla="*/ 6135 w 10000"/>
              <a:gd name="connsiteY25-1612" fmla="*/ 0 h 10000"/>
              <a:gd name="connsiteX26-1613" fmla="*/ 8841 w 10000"/>
              <a:gd name="connsiteY26-1614" fmla="*/ 310 h 10000"/>
              <a:gd name="connsiteX27-1615" fmla="*/ 9227 w 10000"/>
              <a:gd name="connsiteY27-1616" fmla="*/ 1298 h 10000"/>
              <a:gd name="connsiteX28-1617" fmla="*/ 9614 w 10000"/>
              <a:gd name="connsiteY28-1618" fmla="*/ 1958 h 10000"/>
              <a:gd name="connsiteX29-1619" fmla="*/ 9614 w 10000"/>
              <a:gd name="connsiteY29-1620" fmla="*/ 2947 h 10000"/>
              <a:gd name="connsiteX30-1621" fmla="*/ 9614 w 10000"/>
              <a:gd name="connsiteY30-1622" fmla="*/ 3773 h 10000"/>
              <a:gd name="connsiteX31-1623" fmla="*/ 10000 w 10000"/>
              <a:gd name="connsiteY31-1624" fmla="*/ 4742 h 10000"/>
              <a:gd name="connsiteX32-1625" fmla="*/ 10000 w 10000"/>
              <a:gd name="connsiteY32-1626" fmla="*/ 5567 h 10000"/>
              <a:gd name="connsiteX33-1627" fmla="*/ 10000 w 10000"/>
              <a:gd name="connsiteY33-1628" fmla="*/ 6226 h 10000"/>
              <a:gd name="connsiteX34-1629" fmla="*/ 9614 w 10000"/>
              <a:gd name="connsiteY34-1630" fmla="*/ 6886 h 10000"/>
              <a:gd name="connsiteX35-1631" fmla="*/ 9614 w 10000"/>
              <a:gd name="connsiteY35-1632" fmla="*/ 7381 h 10000"/>
              <a:gd name="connsiteX36-1633" fmla="*/ 9227 w 10000"/>
              <a:gd name="connsiteY36-1634" fmla="*/ 7875 h 10000"/>
              <a:gd name="connsiteX37-1635" fmla="*/ 8841 w 10000"/>
              <a:gd name="connsiteY37-1636" fmla="*/ 8351 h 10000"/>
              <a:gd name="connsiteX38-1637" fmla="*/ 8841 w 10000"/>
              <a:gd name="connsiteY38-1638" fmla="*/ 8681 h 10000"/>
              <a:gd name="connsiteX39-1639" fmla="*/ 8454 w 10000"/>
              <a:gd name="connsiteY39-1640" fmla="*/ 9009 h 10000"/>
              <a:gd name="connsiteX40-1641" fmla="*/ 7681 w 10000"/>
              <a:gd name="connsiteY40-1642" fmla="*/ 9341 h 10000"/>
              <a:gd name="connsiteX41-1643" fmla="*/ 7295 w 10000"/>
              <a:gd name="connsiteY41-1644" fmla="*/ 9506 h 10000"/>
              <a:gd name="connsiteX42-1645" fmla="*/ 6522 w 10000"/>
              <a:gd name="connsiteY42-1646" fmla="*/ 9835 h 10000"/>
              <a:gd name="connsiteX43-1647" fmla="*/ 5749 w 10000"/>
              <a:gd name="connsiteY43-1648" fmla="*/ 10000 h 10000"/>
              <a:gd name="connsiteX44-1649" fmla="*/ 5362 w 10000"/>
              <a:gd name="connsiteY44-1650" fmla="*/ 10000 h 10000"/>
              <a:gd name="connsiteX45-1651" fmla="*/ 4976 w 10000"/>
              <a:gd name="connsiteY45-1652" fmla="*/ 9835 h 10000"/>
              <a:gd name="connsiteX46-1653" fmla="*/ 4976 w 10000"/>
              <a:gd name="connsiteY46-1654" fmla="*/ 9670 h 10000"/>
              <a:gd name="connsiteX47-1655" fmla="*/ 4976 w 10000"/>
              <a:gd name="connsiteY47-1656" fmla="*/ 9506 h 10000"/>
              <a:gd name="connsiteX48-1657" fmla="*/ 4589 w 10000"/>
              <a:gd name="connsiteY48-1658" fmla="*/ 9175 h 10000"/>
              <a:gd name="connsiteX49-1659" fmla="*/ 4203 w 10000"/>
              <a:gd name="connsiteY49-1660" fmla="*/ 8846 h 10000"/>
              <a:gd name="connsiteX50-1661" fmla="*/ 3430 w 10000"/>
              <a:gd name="connsiteY50-1662" fmla="*/ 8351 h 10000"/>
              <a:gd name="connsiteX51-1663" fmla="*/ 2271 w 10000"/>
              <a:gd name="connsiteY51-1664" fmla="*/ 8042 h 10000"/>
              <a:gd name="connsiteX52-1665" fmla="*/ 2271 w 10000"/>
              <a:gd name="connsiteY52-1666" fmla="*/ 8042 h 10000"/>
              <a:gd name="connsiteX0-1667" fmla="*/ 2271 w 10000"/>
              <a:gd name="connsiteY0-1668" fmla="*/ 8042 h 10000"/>
              <a:gd name="connsiteX1-1669" fmla="*/ 1159 w 10000"/>
              <a:gd name="connsiteY1-1670" fmla="*/ 7711 h 10000"/>
              <a:gd name="connsiteX2-1671" fmla="*/ 386 w 10000"/>
              <a:gd name="connsiteY2-1672" fmla="*/ 7546 h 10000"/>
              <a:gd name="connsiteX3-1673" fmla="*/ 386 w 10000"/>
              <a:gd name="connsiteY3-1674" fmla="*/ 7381 h 10000"/>
              <a:gd name="connsiteX4-1675" fmla="*/ 0 w 10000"/>
              <a:gd name="connsiteY4-1676" fmla="*/ 7217 h 10000"/>
              <a:gd name="connsiteX5-1677" fmla="*/ 386 w 10000"/>
              <a:gd name="connsiteY5-1678" fmla="*/ 7217 h 10000"/>
              <a:gd name="connsiteX6-1679" fmla="*/ 773 w 10000"/>
              <a:gd name="connsiteY6-1680" fmla="*/ 7217 h 10000"/>
              <a:gd name="connsiteX7-1681" fmla="*/ 1932 w 10000"/>
              <a:gd name="connsiteY7-1682" fmla="*/ 7381 h 10000"/>
              <a:gd name="connsiteX8-1683" fmla="*/ 3043 w 10000"/>
              <a:gd name="connsiteY8-1684" fmla="*/ 7381 h 10000"/>
              <a:gd name="connsiteX9-1685" fmla="*/ 4203 w 10000"/>
              <a:gd name="connsiteY9-1686" fmla="*/ 7546 h 10000"/>
              <a:gd name="connsiteX10-1687" fmla="*/ 4976 w 10000"/>
              <a:gd name="connsiteY10-1688" fmla="*/ 7711 h 10000"/>
              <a:gd name="connsiteX11-1689" fmla="*/ 5749 w 10000"/>
              <a:gd name="connsiteY11-1690" fmla="*/ 7711 h 10000"/>
              <a:gd name="connsiteX12-1691" fmla="*/ 6135 w 10000"/>
              <a:gd name="connsiteY12-1692" fmla="*/ 7711 h 10000"/>
              <a:gd name="connsiteX13-1693" fmla="*/ 6522 w 10000"/>
              <a:gd name="connsiteY13-1694" fmla="*/ 7546 h 10000"/>
              <a:gd name="connsiteX14-1695" fmla="*/ 6522 w 10000"/>
              <a:gd name="connsiteY14-1696" fmla="*/ 7217 h 10000"/>
              <a:gd name="connsiteX15-1697" fmla="*/ 6908 w 10000"/>
              <a:gd name="connsiteY15-1698" fmla="*/ 6720 h 10000"/>
              <a:gd name="connsiteX16-1699" fmla="*/ 6908 w 10000"/>
              <a:gd name="connsiteY16-1700" fmla="*/ 6226 h 10000"/>
              <a:gd name="connsiteX17-1701" fmla="*/ 7295 w 10000"/>
              <a:gd name="connsiteY17-1702" fmla="*/ 5567 h 10000"/>
              <a:gd name="connsiteX18-1703" fmla="*/ 7295 w 10000"/>
              <a:gd name="connsiteY18-1704" fmla="*/ 4742 h 10000"/>
              <a:gd name="connsiteX19-1705" fmla="*/ 7295 w 10000"/>
              <a:gd name="connsiteY19-1706" fmla="*/ 3773 h 10000"/>
              <a:gd name="connsiteX20-1707" fmla="*/ 6908 w 10000"/>
              <a:gd name="connsiteY20-1708" fmla="*/ 2947 h 10000"/>
              <a:gd name="connsiteX21-1709" fmla="*/ 6908 w 10000"/>
              <a:gd name="connsiteY21-1710" fmla="*/ 2454 h 10000"/>
              <a:gd name="connsiteX22-1711" fmla="*/ 6908 w 10000"/>
              <a:gd name="connsiteY22-1712" fmla="*/ 1958 h 10000"/>
              <a:gd name="connsiteX23-1713" fmla="*/ 6522 w 10000"/>
              <a:gd name="connsiteY23-1714" fmla="*/ 1135 h 10000"/>
              <a:gd name="connsiteX24-1715" fmla="*/ 6522 w 10000"/>
              <a:gd name="connsiteY24-1716" fmla="*/ 474 h 10000"/>
              <a:gd name="connsiteX25-1717" fmla="*/ 6135 w 10000"/>
              <a:gd name="connsiteY25-1718" fmla="*/ 0 h 10000"/>
              <a:gd name="connsiteX26-1719" fmla="*/ 9227 w 10000"/>
              <a:gd name="connsiteY26-1720" fmla="*/ 1298 h 10000"/>
              <a:gd name="connsiteX27-1721" fmla="*/ 9614 w 10000"/>
              <a:gd name="connsiteY27-1722" fmla="*/ 1958 h 10000"/>
              <a:gd name="connsiteX28-1723" fmla="*/ 9614 w 10000"/>
              <a:gd name="connsiteY28-1724" fmla="*/ 2947 h 10000"/>
              <a:gd name="connsiteX29-1725" fmla="*/ 9614 w 10000"/>
              <a:gd name="connsiteY29-1726" fmla="*/ 3773 h 10000"/>
              <a:gd name="connsiteX30-1727" fmla="*/ 10000 w 10000"/>
              <a:gd name="connsiteY30-1728" fmla="*/ 4742 h 10000"/>
              <a:gd name="connsiteX31-1729" fmla="*/ 10000 w 10000"/>
              <a:gd name="connsiteY31-1730" fmla="*/ 5567 h 10000"/>
              <a:gd name="connsiteX32-1731" fmla="*/ 10000 w 10000"/>
              <a:gd name="connsiteY32-1732" fmla="*/ 6226 h 10000"/>
              <a:gd name="connsiteX33-1733" fmla="*/ 9614 w 10000"/>
              <a:gd name="connsiteY33-1734" fmla="*/ 6886 h 10000"/>
              <a:gd name="connsiteX34-1735" fmla="*/ 9614 w 10000"/>
              <a:gd name="connsiteY34-1736" fmla="*/ 7381 h 10000"/>
              <a:gd name="connsiteX35-1737" fmla="*/ 9227 w 10000"/>
              <a:gd name="connsiteY35-1738" fmla="*/ 7875 h 10000"/>
              <a:gd name="connsiteX36-1739" fmla="*/ 8841 w 10000"/>
              <a:gd name="connsiteY36-1740" fmla="*/ 8351 h 10000"/>
              <a:gd name="connsiteX37-1741" fmla="*/ 8841 w 10000"/>
              <a:gd name="connsiteY37-1742" fmla="*/ 8681 h 10000"/>
              <a:gd name="connsiteX38-1743" fmla="*/ 8454 w 10000"/>
              <a:gd name="connsiteY38-1744" fmla="*/ 9009 h 10000"/>
              <a:gd name="connsiteX39-1745" fmla="*/ 7681 w 10000"/>
              <a:gd name="connsiteY39-1746" fmla="*/ 9341 h 10000"/>
              <a:gd name="connsiteX40-1747" fmla="*/ 7295 w 10000"/>
              <a:gd name="connsiteY40-1748" fmla="*/ 9506 h 10000"/>
              <a:gd name="connsiteX41-1749" fmla="*/ 6522 w 10000"/>
              <a:gd name="connsiteY41-1750" fmla="*/ 9835 h 10000"/>
              <a:gd name="connsiteX42-1751" fmla="*/ 5749 w 10000"/>
              <a:gd name="connsiteY42-1752" fmla="*/ 10000 h 10000"/>
              <a:gd name="connsiteX43-1753" fmla="*/ 5362 w 10000"/>
              <a:gd name="connsiteY43-1754" fmla="*/ 10000 h 10000"/>
              <a:gd name="connsiteX44-1755" fmla="*/ 4976 w 10000"/>
              <a:gd name="connsiteY44-1756" fmla="*/ 9835 h 10000"/>
              <a:gd name="connsiteX45-1757" fmla="*/ 4976 w 10000"/>
              <a:gd name="connsiteY45-1758" fmla="*/ 9670 h 10000"/>
              <a:gd name="connsiteX46-1759" fmla="*/ 4976 w 10000"/>
              <a:gd name="connsiteY46-1760" fmla="*/ 9506 h 10000"/>
              <a:gd name="connsiteX47-1761" fmla="*/ 4589 w 10000"/>
              <a:gd name="connsiteY47-1762" fmla="*/ 9175 h 10000"/>
              <a:gd name="connsiteX48-1763" fmla="*/ 4203 w 10000"/>
              <a:gd name="connsiteY48-1764" fmla="*/ 8846 h 10000"/>
              <a:gd name="connsiteX49-1765" fmla="*/ 3430 w 10000"/>
              <a:gd name="connsiteY49-1766" fmla="*/ 8351 h 10000"/>
              <a:gd name="connsiteX50-1767" fmla="*/ 2271 w 10000"/>
              <a:gd name="connsiteY50-1768" fmla="*/ 8042 h 10000"/>
              <a:gd name="connsiteX51-1769" fmla="*/ 2271 w 10000"/>
              <a:gd name="connsiteY51-1770" fmla="*/ 8042 h 10000"/>
              <a:gd name="connsiteX0-1771" fmla="*/ 2271 w 10000"/>
              <a:gd name="connsiteY0-1772" fmla="*/ 7568 h 9526"/>
              <a:gd name="connsiteX1-1773" fmla="*/ 1159 w 10000"/>
              <a:gd name="connsiteY1-1774" fmla="*/ 7237 h 9526"/>
              <a:gd name="connsiteX2-1775" fmla="*/ 386 w 10000"/>
              <a:gd name="connsiteY2-1776" fmla="*/ 7072 h 9526"/>
              <a:gd name="connsiteX3-1777" fmla="*/ 386 w 10000"/>
              <a:gd name="connsiteY3-1778" fmla="*/ 6907 h 9526"/>
              <a:gd name="connsiteX4-1779" fmla="*/ 0 w 10000"/>
              <a:gd name="connsiteY4-1780" fmla="*/ 6743 h 9526"/>
              <a:gd name="connsiteX5-1781" fmla="*/ 386 w 10000"/>
              <a:gd name="connsiteY5-1782" fmla="*/ 6743 h 9526"/>
              <a:gd name="connsiteX6-1783" fmla="*/ 773 w 10000"/>
              <a:gd name="connsiteY6-1784" fmla="*/ 6743 h 9526"/>
              <a:gd name="connsiteX7-1785" fmla="*/ 1932 w 10000"/>
              <a:gd name="connsiteY7-1786" fmla="*/ 6907 h 9526"/>
              <a:gd name="connsiteX8-1787" fmla="*/ 3043 w 10000"/>
              <a:gd name="connsiteY8-1788" fmla="*/ 6907 h 9526"/>
              <a:gd name="connsiteX9-1789" fmla="*/ 4203 w 10000"/>
              <a:gd name="connsiteY9-1790" fmla="*/ 7072 h 9526"/>
              <a:gd name="connsiteX10-1791" fmla="*/ 4976 w 10000"/>
              <a:gd name="connsiteY10-1792" fmla="*/ 7237 h 9526"/>
              <a:gd name="connsiteX11-1793" fmla="*/ 5749 w 10000"/>
              <a:gd name="connsiteY11-1794" fmla="*/ 7237 h 9526"/>
              <a:gd name="connsiteX12-1795" fmla="*/ 6135 w 10000"/>
              <a:gd name="connsiteY12-1796" fmla="*/ 7237 h 9526"/>
              <a:gd name="connsiteX13-1797" fmla="*/ 6522 w 10000"/>
              <a:gd name="connsiteY13-1798" fmla="*/ 7072 h 9526"/>
              <a:gd name="connsiteX14-1799" fmla="*/ 6522 w 10000"/>
              <a:gd name="connsiteY14-1800" fmla="*/ 6743 h 9526"/>
              <a:gd name="connsiteX15-1801" fmla="*/ 6908 w 10000"/>
              <a:gd name="connsiteY15-1802" fmla="*/ 6246 h 9526"/>
              <a:gd name="connsiteX16-1803" fmla="*/ 6908 w 10000"/>
              <a:gd name="connsiteY16-1804" fmla="*/ 5752 h 9526"/>
              <a:gd name="connsiteX17-1805" fmla="*/ 7295 w 10000"/>
              <a:gd name="connsiteY17-1806" fmla="*/ 5093 h 9526"/>
              <a:gd name="connsiteX18-1807" fmla="*/ 7295 w 10000"/>
              <a:gd name="connsiteY18-1808" fmla="*/ 4268 h 9526"/>
              <a:gd name="connsiteX19-1809" fmla="*/ 7295 w 10000"/>
              <a:gd name="connsiteY19-1810" fmla="*/ 3299 h 9526"/>
              <a:gd name="connsiteX20-1811" fmla="*/ 6908 w 10000"/>
              <a:gd name="connsiteY20-1812" fmla="*/ 2473 h 9526"/>
              <a:gd name="connsiteX21-1813" fmla="*/ 6908 w 10000"/>
              <a:gd name="connsiteY21-1814" fmla="*/ 1980 h 9526"/>
              <a:gd name="connsiteX22-1815" fmla="*/ 6908 w 10000"/>
              <a:gd name="connsiteY22-1816" fmla="*/ 1484 h 9526"/>
              <a:gd name="connsiteX23-1817" fmla="*/ 6522 w 10000"/>
              <a:gd name="connsiteY23-1818" fmla="*/ 661 h 9526"/>
              <a:gd name="connsiteX24-1819" fmla="*/ 6522 w 10000"/>
              <a:gd name="connsiteY24-1820" fmla="*/ 0 h 9526"/>
              <a:gd name="connsiteX25-1821" fmla="*/ 9227 w 10000"/>
              <a:gd name="connsiteY25-1822" fmla="*/ 824 h 9526"/>
              <a:gd name="connsiteX26-1823" fmla="*/ 9614 w 10000"/>
              <a:gd name="connsiteY26-1824" fmla="*/ 1484 h 9526"/>
              <a:gd name="connsiteX27-1825" fmla="*/ 9614 w 10000"/>
              <a:gd name="connsiteY27-1826" fmla="*/ 2473 h 9526"/>
              <a:gd name="connsiteX28-1827" fmla="*/ 9614 w 10000"/>
              <a:gd name="connsiteY28-1828" fmla="*/ 3299 h 9526"/>
              <a:gd name="connsiteX29-1829" fmla="*/ 10000 w 10000"/>
              <a:gd name="connsiteY29-1830" fmla="*/ 4268 h 9526"/>
              <a:gd name="connsiteX30-1831" fmla="*/ 10000 w 10000"/>
              <a:gd name="connsiteY30-1832" fmla="*/ 5093 h 9526"/>
              <a:gd name="connsiteX31-1833" fmla="*/ 10000 w 10000"/>
              <a:gd name="connsiteY31-1834" fmla="*/ 5752 h 9526"/>
              <a:gd name="connsiteX32-1835" fmla="*/ 9614 w 10000"/>
              <a:gd name="connsiteY32-1836" fmla="*/ 6412 h 9526"/>
              <a:gd name="connsiteX33-1837" fmla="*/ 9614 w 10000"/>
              <a:gd name="connsiteY33-1838" fmla="*/ 6907 h 9526"/>
              <a:gd name="connsiteX34-1839" fmla="*/ 9227 w 10000"/>
              <a:gd name="connsiteY34-1840" fmla="*/ 7401 h 9526"/>
              <a:gd name="connsiteX35-1841" fmla="*/ 8841 w 10000"/>
              <a:gd name="connsiteY35-1842" fmla="*/ 7877 h 9526"/>
              <a:gd name="connsiteX36-1843" fmla="*/ 8841 w 10000"/>
              <a:gd name="connsiteY36-1844" fmla="*/ 8207 h 9526"/>
              <a:gd name="connsiteX37-1845" fmla="*/ 8454 w 10000"/>
              <a:gd name="connsiteY37-1846" fmla="*/ 8535 h 9526"/>
              <a:gd name="connsiteX38-1847" fmla="*/ 7681 w 10000"/>
              <a:gd name="connsiteY38-1848" fmla="*/ 8867 h 9526"/>
              <a:gd name="connsiteX39-1849" fmla="*/ 7295 w 10000"/>
              <a:gd name="connsiteY39-1850" fmla="*/ 9032 h 9526"/>
              <a:gd name="connsiteX40-1851" fmla="*/ 6522 w 10000"/>
              <a:gd name="connsiteY40-1852" fmla="*/ 9361 h 9526"/>
              <a:gd name="connsiteX41-1853" fmla="*/ 5749 w 10000"/>
              <a:gd name="connsiteY41-1854" fmla="*/ 9526 h 9526"/>
              <a:gd name="connsiteX42-1855" fmla="*/ 5362 w 10000"/>
              <a:gd name="connsiteY42-1856" fmla="*/ 9526 h 9526"/>
              <a:gd name="connsiteX43-1857" fmla="*/ 4976 w 10000"/>
              <a:gd name="connsiteY43-1858" fmla="*/ 9361 h 9526"/>
              <a:gd name="connsiteX44-1859" fmla="*/ 4976 w 10000"/>
              <a:gd name="connsiteY44-1860" fmla="*/ 9196 h 9526"/>
              <a:gd name="connsiteX45-1861" fmla="*/ 4976 w 10000"/>
              <a:gd name="connsiteY45-1862" fmla="*/ 9032 h 9526"/>
              <a:gd name="connsiteX46-1863" fmla="*/ 4589 w 10000"/>
              <a:gd name="connsiteY46-1864" fmla="*/ 8701 h 9526"/>
              <a:gd name="connsiteX47-1865" fmla="*/ 4203 w 10000"/>
              <a:gd name="connsiteY47-1866" fmla="*/ 8372 h 9526"/>
              <a:gd name="connsiteX48-1867" fmla="*/ 3430 w 10000"/>
              <a:gd name="connsiteY48-1868" fmla="*/ 7877 h 9526"/>
              <a:gd name="connsiteX49-1869" fmla="*/ 2271 w 10000"/>
              <a:gd name="connsiteY49-1870" fmla="*/ 7568 h 9526"/>
              <a:gd name="connsiteX50-1871" fmla="*/ 2271 w 10000"/>
              <a:gd name="connsiteY50-1872" fmla="*/ 7568 h 9526"/>
              <a:gd name="connsiteX0-1873" fmla="*/ 2271 w 10000"/>
              <a:gd name="connsiteY0-1874" fmla="*/ 7251 h 9306"/>
              <a:gd name="connsiteX1-1875" fmla="*/ 1159 w 10000"/>
              <a:gd name="connsiteY1-1876" fmla="*/ 6903 h 9306"/>
              <a:gd name="connsiteX2-1877" fmla="*/ 386 w 10000"/>
              <a:gd name="connsiteY2-1878" fmla="*/ 6730 h 9306"/>
              <a:gd name="connsiteX3-1879" fmla="*/ 386 w 10000"/>
              <a:gd name="connsiteY3-1880" fmla="*/ 6557 h 9306"/>
              <a:gd name="connsiteX4-1881" fmla="*/ 0 w 10000"/>
              <a:gd name="connsiteY4-1882" fmla="*/ 6385 h 9306"/>
              <a:gd name="connsiteX5-1883" fmla="*/ 386 w 10000"/>
              <a:gd name="connsiteY5-1884" fmla="*/ 6385 h 9306"/>
              <a:gd name="connsiteX6-1885" fmla="*/ 773 w 10000"/>
              <a:gd name="connsiteY6-1886" fmla="*/ 6385 h 9306"/>
              <a:gd name="connsiteX7-1887" fmla="*/ 1932 w 10000"/>
              <a:gd name="connsiteY7-1888" fmla="*/ 6557 h 9306"/>
              <a:gd name="connsiteX8-1889" fmla="*/ 3043 w 10000"/>
              <a:gd name="connsiteY8-1890" fmla="*/ 6557 h 9306"/>
              <a:gd name="connsiteX9-1891" fmla="*/ 4203 w 10000"/>
              <a:gd name="connsiteY9-1892" fmla="*/ 6730 h 9306"/>
              <a:gd name="connsiteX10-1893" fmla="*/ 4976 w 10000"/>
              <a:gd name="connsiteY10-1894" fmla="*/ 6903 h 9306"/>
              <a:gd name="connsiteX11-1895" fmla="*/ 5749 w 10000"/>
              <a:gd name="connsiteY11-1896" fmla="*/ 6903 h 9306"/>
              <a:gd name="connsiteX12-1897" fmla="*/ 6135 w 10000"/>
              <a:gd name="connsiteY12-1898" fmla="*/ 6903 h 9306"/>
              <a:gd name="connsiteX13-1899" fmla="*/ 6522 w 10000"/>
              <a:gd name="connsiteY13-1900" fmla="*/ 6730 h 9306"/>
              <a:gd name="connsiteX14-1901" fmla="*/ 6522 w 10000"/>
              <a:gd name="connsiteY14-1902" fmla="*/ 6385 h 9306"/>
              <a:gd name="connsiteX15-1903" fmla="*/ 6908 w 10000"/>
              <a:gd name="connsiteY15-1904" fmla="*/ 5863 h 9306"/>
              <a:gd name="connsiteX16-1905" fmla="*/ 6908 w 10000"/>
              <a:gd name="connsiteY16-1906" fmla="*/ 5344 h 9306"/>
              <a:gd name="connsiteX17-1907" fmla="*/ 7295 w 10000"/>
              <a:gd name="connsiteY17-1908" fmla="*/ 4652 h 9306"/>
              <a:gd name="connsiteX18-1909" fmla="*/ 7295 w 10000"/>
              <a:gd name="connsiteY18-1910" fmla="*/ 3786 h 9306"/>
              <a:gd name="connsiteX19-1911" fmla="*/ 7295 w 10000"/>
              <a:gd name="connsiteY19-1912" fmla="*/ 2769 h 9306"/>
              <a:gd name="connsiteX20-1913" fmla="*/ 6908 w 10000"/>
              <a:gd name="connsiteY20-1914" fmla="*/ 1902 h 9306"/>
              <a:gd name="connsiteX21-1915" fmla="*/ 6908 w 10000"/>
              <a:gd name="connsiteY21-1916" fmla="*/ 1385 h 9306"/>
              <a:gd name="connsiteX22-1917" fmla="*/ 6908 w 10000"/>
              <a:gd name="connsiteY22-1918" fmla="*/ 864 h 9306"/>
              <a:gd name="connsiteX23-1919" fmla="*/ 6522 w 10000"/>
              <a:gd name="connsiteY23-1920" fmla="*/ 0 h 9306"/>
              <a:gd name="connsiteX24-1921" fmla="*/ 9227 w 10000"/>
              <a:gd name="connsiteY24-1922" fmla="*/ 171 h 9306"/>
              <a:gd name="connsiteX25-1923" fmla="*/ 9614 w 10000"/>
              <a:gd name="connsiteY25-1924" fmla="*/ 864 h 9306"/>
              <a:gd name="connsiteX26-1925" fmla="*/ 9614 w 10000"/>
              <a:gd name="connsiteY26-1926" fmla="*/ 1902 h 9306"/>
              <a:gd name="connsiteX27-1927" fmla="*/ 9614 w 10000"/>
              <a:gd name="connsiteY27-1928" fmla="*/ 2769 h 9306"/>
              <a:gd name="connsiteX28-1929" fmla="*/ 10000 w 10000"/>
              <a:gd name="connsiteY28-1930" fmla="*/ 3786 h 9306"/>
              <a:gd name="connsiteX29-1931" fmla="*/ 10000 w 10000"/>
              <a:gd name="connsiteY29-1932" fmla="*/ 4652 h 9306"/>
              <a:gd name="connsiteX30-1933" fmla="*/ 10000 w 10000"/>
              <a:gd name="connsiteY30-1934" fmla="*/ 5344 h 9306"/>
              <a:gd name="connsiteX31-1935" fmla="*/ 9614 w 10000"/>
              <a:gd name="connsiteY31-1936" fmla="*/ 6037 h 9306"/>
              <a:gd name="connsiteX32-1937" fmla="*/ 9614 w 10000"/>
              <a:gd name="connsiteY32-1938" fmla="*/ 6557 h 9306"/>
              <a:gd name="connsiteX33-1939" fmla="*/ 9227 w 10000"/>
              <a:gd name="connsiteY33-1940" fmla="*/ 7075 h 9306"/>
              <a:gd name="connsiteX34-1941" fmla="*/ 8841 w 10000"/>
              <a:gd name="connsiteY34-1942" fmla="*/ 7575 h 9306"/>
              <a:gd name="connsiteX35-1943" fmla="*/ 8841 w 10000"/>
              <a:gd name="connsiteY35-1944" fmla="*/ 7921 h 9306"/>
              <a:gd name="connsiteX36-1945" fmla="*/ 8454 w 10000"/>
              <a:gd name="connsiteY36-1946" fmla="*/ 8266 h 9306"/>
              <a:gd name="connsiteX37-1947" fmla="*/ 7681 w 10000"/>
              <a:gd name="connsiteY37-1948" fmla="*/ 8614 h 9306"/>
              <a:gd name="connsiteX38-1949" fmla="*/ 7295 w 10000"/>
              <a:gd name="connsiteY38-1950" fmla="*/ 8787 h 9306"/>
              <a:gd name="connsiteX39-1951" fmla="*/ 6522 w 10000"/>
              <a:gd name="connsiteY39-1952" fmla="*/ 9133 h 9306"/>
              <a:gd name="connsiteX40-1953" fmla="*/ 5749 w 10000"/>
              <a:gd name="connsiteY40-1954" fmla="*/ 9306 h 9306"/>
              <a:gd name="connsiteX41-1955" fmla="*/ 5362 w 10000"/>
              <a:gd name="connsiteY41-1956" fmla="*/ 9306 h 9306"/>
              <a:gd name="connsiteX42-1957" fmla="*/ 4976 w 10000"/>
              <a:gd name="connsiteY42-1958" fmla="*/ 9133 h 9306"/>
              <a:gd name="connsiteX43-1959" fmla="*/ 4976 w 10000"/>
              <a:gd name="connsiteY43-1960" fmla="*/ 8960 h 9306"/>
              <a:gd name="connsiteX44-1961" fmla="*/ 4976 w 10000"/>
              <a:gd name="connsiteY44-1962" fmla="*/ 8787 h 9306"/>
              <a:gd name="connsiteX45-1963" fmla="*/ 4589 w 10000"/>
              <a:gd name="connsiteY45-1964" fmla="*/ 8440 h 9306"/>
              <a:gd name="connsiteX46-1965" fmla="*/ 4203 w 10000"/>
              <a:gd name="connsiteY46-1966" fmla="*/ 8095 h 9306"/>
              <a:gd name="connsiteX47-1967" fmla="*/ 3430 w 10000"/>
              <a:gd name="connsiteY47-1968" fmla="*/ 7575 h 9306"/>
              <a:gd name="connsiteX48-1969" fmla="*/ 2271 w 10000"/>
              <a:gd name="connsiteY48-1970" fmla="*/ 7251 h 9306"/>
              <a:gd name="connsiteX49-1971" fmla="*/ 2271 w 10000"/>
              <a:gd name="connsiteY49-1972" fmla="*/ 7251 h 9306"/>
              <a:gd name="connsiteX0-1973" fmla="*/ 2271 w 10000"/>
              <a:gd name="connsiteY0-1974" fmla="*/ 7608 h 9816"/>
              <a:gd name="connsiteX1-1975" fmla="*/ 1159 w 10000"/>
              <a:gd name="connsiteY1-1976" fmla="*/ 7234 h 9816"/>
              <a:gd name="connsiteX2-1977" fmla="*/ 386 w 10000"/>
              <a:gd name="connsiteY2-1978" fmla="*/ 7048 h 9816"/>
              <a:gd name="connsiteX3-1979" fmla="*/ 386 w 10000"/>
              <a:gd name="connsiteY3-1980" fmla="*/ 6862 h 9816"/>
              <a:gd name="connsiteX4-1981" fmla="*/ 0 w 10000"/>
              <a:gd name="connsiteY4-1982" fmla="*/ 6677 h 9816"/>
              <a:gd name="connsiteX5-1983" fmla="*/ 386 w 10000"/>
              <a:gd name="connsiteY5-1984" fmla="*/ 6677 h 9816"/>
              <a:gd name="connsiteX6-1985" fmla="*/ 773 w 10000"/>
              <a:gd name="connsiteY6-1986" fmla="*/ 6677 h 9816"/>
              <a:gd name="connsiteX7-1987" fmla="*/ 1932 w 10000"/>
              <a:gd name="connsiteY7-1988" fmla="*/ 6862 h 9816"/>
              <a:gd name="connsiteX8-1989" fmla="*/ 3043 w 10000"/>
              <a:gd name="connsiteY8-1990" fmla="*/ 6862 h 9816"/>
              <a:gd name="connsiteX9-1991" fmla="*/ 4203 w 10000"/>
              <a:gd name="connsiteY9-1992" fmla="*/ 7048 h 9816"/>
              <a:gd name="connsiteX10-1993" fmla="*/ 4976 w 10000"/>
              <a:gd name="connsiteY10-1994" fmla="*/ 7234 h 9816"/>
              <a:gd name="connsiteX11-1995" fmla="*/ 5749 w 10000"/>
              <a:gd name="connsiteY11-1996" fmla="*/ 7234 h 9816"/>
              <a:gd name="connsiteX12-1997" fmla="*/ 6135 w 10000"/>
              <a:gd name="connsiteY12-1998" fmla="*/ 7234 h 9816"/>
              <a:gd name="connsiteX13-1999" fmla="*/ 6522 w 10000"/>
              <a:gd name="connsiteY13-2000" fmla="*/ 7048 h 9816"/>
              <a:gd name="connsiteX14-2001" fmla="*/ 6522 w 10000"/>
              <a:gd name="connsiteY14-2002" fmla="*/ 6677 h 9816"/>
              <a:gd name="connsiteX15-2003" fmla="*/ 6908 w 10000"/>
              <a:gd name="connsiteY15-2004" fmla="*/ 6116 h 9816"/>
              <a:gd name="connsiteX16-2005" fmla="*/ 6908 w 10000"/>
              <a:gd name="connsiteY16-2006" fmla="*/ 5559 h 9816"/>
              <a:gd name="connsiteX17-2007" fmla="*/ 7295 w 10000"/>
              <a:gd name="connsiteY17-2008" fmla="*/ 4815 h 9816"/>
              <a:gd name="connsiteX18-2009" fmla="*/ 7295 w 10000"/>
              <a:gd name="connsiteY18-2010" fmla="*/ 3884 h 9816"/>
              <a:gd name="connsiteX19-2011" fmla="*/ 7295 w 10000"/>
              <a:gd name="connsiteY19-2012" fmla="*/ 2791 h 9816"/>
              <a:gd name="connsiteX20-2013" fmla="*/ 6908 w 10000"/>
              <a:gd name="connsiteY20-2014" fmla="*/ 1860 h 9816"/>
              <a:gd name="connsiteX21-2015" fmla="*/ 6908 w 10000"/>
              <a:gd name="connsiteY21-2016" fmla="*/ 1304 h 9816"/>
              <a:gd name="connsiteX22-2017" fmla="*/ 6908 w 10000"/>
              <a:gd name="connsiteY22-2018" fmla="*/ 744 h 9816"/>
              <a:gd name="connsiteX23-2019" fmla="*/ 9227 w 10000"/>
              <a:gd name="connsiteY23-2020" fmla="*/ 0 h 9816"/>
              <a:gd name="connsiteX24-2021" fmla="*/ 9614 w 10000"/>
              <a:gd name="connsiteY24-2022" fmla="*/ 744 h 9816"/>
              <a:gd name="connsiteX25-2023" fmla="*/ 9614 w 10000"/>
              <a:gd name="connsiteY25-2024" fmla="*/ 1860 h 9816"/>
              <a:gd name="connsiteX26-2025" fmla="*/ 9614 w 10000"/>
              <a:gd name="connsiteY26-2026" fmla="*/ 2791 h 9816"/>
              <a:gd name="connsiteX27-2027" fmla="*/ 10000 w 10000"/>
              <a:gd name="connsiteY27-2028" fmla="*/ 3884 h 9816"/>
              <a:gd name="connsiteX28-2029" fmla="*/ 10000 w 10000"/>
              <a:gd name="connsiteY28-2030" fmla="*/ 4815 h 9816"/>
              <a:gd name="connsiteX29-2031" fmla="*/ 10000 w 10000"/>
              <a:gd name="connsiteY29-2032" fmla="*/ 5559 h 9816"/>
              <a:gd name="connsiteX30-2033" fmla="*/ 9614 w 10000"/>
              <a:gd name="connsiteY30-2034" fmla="*/ 6303 h 9816"/>
              <a:gd name="connsiteX31-2035" fmla="*/ 9614 w 10000"/>
              <a:gd name="connsiteY31-2036" fmla="*/ 6862 h 9816"/>
              <a:gd name="connsiteX32-2037" fmla="*/ 9227 w 10000"/>
              <a:gd name="connsiteY32-2038" fmla="*/ 7419 h 9816"/>
              <a:gd name="connsiteX33-2039" fmla="*/ 8841 w 10000"/>
              <a:gd name="connsiteY33-2040" fmla="*/ 7956 h 9816"/>
              <a:gd name="connsiteX34-2041" fmla="*/ 8841 w 10000"/>
              <a:gd name="connsiteY34-2042" fmla="*/ 8328 h 9816"/>
              <a:gd name="connsiteX35-2043" fmla="*/ 8454 w 10000"/>
              <a:gd name="connsiteY35-2044" fmla="*/ 8698 h 9816"/>
              <a:gd name="connsiteX36-2045" fmla="*/ 7681 w 10000"/>
              <a:gd name="connsiteY36-2046" fmla="*/ 9072 h 9816"/>
              <a:gd name="connsiteX37-2047" fmla="*/ 7295 w 10000"/>
              <a:gd name="connsiteY37-2048" fmla="*/ 9258 h 9816"/>
              <a:gd name="connsiteX38-2049" fmla="*/ 6522 w 10000"/>
              <a:gd name="connsiteY38-2050" fmla="*/ 9630 h 9816"/>
              <a:gd name="connsiteX39-2051" fmla="*/ 5749 w 10000"/>
              <a:gd name="connsiteY39-2052" fmla="*/ 9816 h 9816"/>
              <a:gd name="connsiteX40-2053" fmla="*/ 5362 w 10000"/>
              <a:gd name="connsiteY40-2054" fmla="*/ 9816 h 9816"/>
              <a:gd name="connsiteX41-2055" fmla="*/ 4976 w 10000"/>
              <a:gd name="connsiteY41-2056" fmla="*/ 9630 h 9816"/>
              <a:gd name="connsiteX42-2057" fmla="*/ 4976 w 10000"/>
              <a:gd name="connsiteY42-2058" fmla="*/ 9444 h 9816"/>
              <a:gd name="connsiteX43-2059" fmla="*/ 4976 w 10000"/>
              <a:gd name="connsiteY43-2060" fmla="*/ 9258 h 9816"/>
              <a:gd name="connsiteX44-2061" fmla="*/ 4589 w 10000"/>
              <a:gd name="connsiteY44-2062" fmla="*/ 8885 h 9816"/>
              <a:gd name="connsiteX45-2063" fmla="*/ 4203 w 10000"/>
              <a:gd name="connsiteY45-2064" fmla="*/ 8515 h 9816"/>
              <a:gd name="connsiteX46-2065" fmla="*/ 3430 w 10000"/>
              <a:gd name="connsiteY46-2066" fmla="*/ 7956 h 9816"/>
              <a:gd name="connsiteX47-2067" fmla="*/ 2271 w 10000"/>
              <a:gd name="connsiteY47-2068" fmla="*/ 7608 h 9816"/>
              <a:gd name="connsiteX48-2069" fmla="*/ 2271 w 10000"/>
              <a:gd name="connsiteY48-2070" fmla="*/ 7608 h 9816"/>
              <a:gd name="connsiteX0-2071" fmla="*/ 2271 w 10000"/>
              <a:gd name="connsiteY0-2072" fmla="*/ 7751 h 10000"/>
              <a:gd name="connsiteX1-2073" fmla="*/ 1159 w 10000"/>
              <a:gd name="connsiteY1-2074" fmla="*/ 7370 h 10000"/>
              <a:gd name="connsiteX2-2075" fmla="*/ 386 w 10000"/>
              <a:gd name="connsiteY2-2076" fmla="*/ 7180 h 10000"/>
              <a:gd name="connsiteX3-2077" fmla="*/ 386 w 10000"/>
              <a:gd name="connsiteY3-2078" fmla="*/ 6991 h 10000"/>
              <a:gd name="connsiteX4-2079" fmla="*/ 0 w 10000"/>
              <a:gd name="connsiteY4-2080" fmla="*/ 6802 h 10000"/>
              <a:gd name="connsiteX5-2081" fmla="*/ 386 w 10000"/>
              <a:gd name="connsiteY5-2082" fmla="*/ 6802 h 10000"/>
              <a:gd name="connsiteX6-2083" fmla="*/ 773 w 10000"/>
              <a:gd name="connsiteY6-2084" fmla="*/ 6802 h 10000"/>
              <a:gd name="connsiteX7-2085" fmla="*/ 1932 w 10000"/>
              <a:gd name="connsiteY7-2086" fmla="*/ 6991 h 10000"/>
              <a:gd name="connsiteX8-2087" fmla="*/ 3043 w 10000"/>
              <a:gd name="connsiteY8-2088" fmla="*/ 6991 h 10000"/>
              <a:gd name="connsiteX9-2089" fmla="*/ 4203 w 10000"/>
              <a:gd name="connsiteY9-2090" fmla="*/ 7180 h 10000"/>
              <a:gd name="connsiteX10-2091" fmla="*/ 4976 w 10000"/>
              <a:gd name="connsiteY10-2092" fmla="*/ 7370 h 10000"/>
              <a:gd name="connsiteX11-2093" fmla="*/ 5749 w 10000"/>
              <a:gd name="connsiteY11-2094" fmla="*/ 7370 h 10000"/>
              <a:gd name="connsiteX12-2095" fmla="*/ 6135 w 10000"/>
              <a:gd name="connsiteY12-2096" fmla="*/ 7370 h 10000"/>
              <a:gd name="connsiteX13-2097" fmla="*/ 6522 w 10000"/>
              <a:gd name="connsiteY13-2098" fmla="*/ 7180 h 10000"/>
              <a:gd name="connsiteX14-2099" fmla="*/ 6522 w 10000"/>
              <a:gd name="connsiteY14-2100" fmla="*/ 6802 h 10000"/>
              <a:gd name="connsiteX15-2101" fmla="*/ 6908 w 10000"/>
              <a:gd name="connsiteY15-2102" fmla="*/ 6231 h 10000"/>
              <a:gd name="connsiteX16-2103" fmla="*/ 6908 w 10000"/>
              <a:gd name="connsiteY16-2104" fmla="*/ 5663 h 10000"/>
              <a:gd name="connsiteX17-2105" fmla="*/ 7295 w 10000"/>
              <a:gd name="connsiteY17-2106" fmla="*/ 4905 h 10000"/>
              <a:gd name="connsiteX18-2107" fmla="*/ 7295 w 10000"/>
              <a:gd name="connsiteY18-2108" fmla="*/ 3957 h 10000"/>
              <a:gd name="connsiteX19-2109" fmla="*/ 7295 w 10000"/>
              <a:gd name="connsiteY19-2110" fmla="*/ 2843 h 10000"/>
              <a:gd name="connsiteX20-2111" fmla="*/ 6908 w 10000"/>
              <a:gd name="connsiteY20-2112" fmla="*/ 1895 h 10000"/>
              <a:gd name="connsiteX21-2113" fmla="*/ 6908 w 10000"/>
              <a:gd name="connsiteY21-2114" fmla="*/ 1328 h 10000"/>
              <a:gd name="connsiteX22-2115" fmla="*/ 9227 w 10000"/>
              <a:gd name="connsiteY22-2116" fmla="*/ 0 h 10000"/>
              <a:gd name="connsiteX23-2117" fmla="*/ 9614 w 10000"/>
              <a:gd name="connsiteY23-2118" fmla="*/ 758 h 10000"/>
              <a:gd name="connsiteX24-2119" fmla="*/ 9614 w 10000"/>
              <a:gd name="connsiteY24-2120" fmla="*/ 1895 h 10000"/>
              <a:gd name="connsiteX25-2121" fmla="*/ 9614 w 10000"/>
              <a:gd name="connsiteY25-2122" fmla="*/ 2843 h 10000"/>
              <a:gd name="connsiteX26-2123" fmla="*/ 10000 w 10000"/>
              <a:gd name="connsiteY26-2124" fmla="*/ 3957 h 10000"/>
              <a:gd name="connsiteX27-2125" fmla="*/ 10000 w 10000"/>
              <a:gd name="connsiteY27-2126" fmla="*/ 4905 h 10000"/>
              <a:gd name="connsiteX28-2127" fmla="*/ 10000 w 10000"/>
              <a:gd name="connsiteY28-2128" fmla="*/ 5663 h 10000"/>
              <a:gd name="connsiteX29-2129" fmla="*/ 9614 w 10000"/>
              <a:gd name="connsiteY29-2130" fmla="*/ 6421 h 10000"/>
              <a:gd name="connsiteX30-2131" fmla="*/ 9614 w 10000"/>
              <a:gd name="connsiteY30-2132" fmla="*/ 6991 h 10000"/>
              <a:gd name="connsiteX31-2133" fmla="*/ 9227 w 10000"/>
              <a:gd name="connsiteY31-2134" fmla="*/ 7558 h 10000"/>
              <a:gd name="connsiteX32-2135" fmla="*/ 8841 w 10000"/>
              <a:gd name="connsiteY32-2136" fmla="*/ 8105 h 10000"/>
              <a:gd name="connsiteX33-2137" fmla="*/ 8841 w 10000"/>
              <a:gd name="connsiteY33-2138" fmla="*/ 8484 h 10000"/>
              <a:gd name="connsiteX34-2139" fmla="*/ 8454 w 10000"/>
              <a:gd name="connsiteY34-2140" fmla="*/ 8861 h 10000"/>
              <a:gd name="connsiteX35-2141" fmla="*/ 7681 w 10000"/>
              <a:gd name="connsiteY35-2142" fmla="*/ 9242 h 10000"/>
              <a:gd name="connsiteX36-2143" fmla="*/ 7295 w 10000"/>
              <a:gd name="connsiteY36-2144" fmla="*/ 9432 h 10000"/>
              <a:gd name="connsiteX37-2145" fmla="*/ 6522 w 10000"/>
              <a:gd name="connsiteY37-2146" fmla="*/ 9811 h 10000"/>
              <a:gd name="connsiteX38-2147" fmla="*/ 5749 w 10000"/>
              <a:gd name="connsiteY38-2148" fmla="*/ 10000 h 10000"/>
              <a:gd name="connsiteX39-2149" fmla="*/ 5362 w 10000"/>
              <a:gd name="connsiteY39-2150" fmla="*/ 10000 h 10000"/>
              <a:gd name="connsiteX40-2151" fmla="*/ 4976 w 10000"/>
              <a:gd name="connsiteY40-2152" fmla="*/ 9811 h 10000"/>
              <a:gd name="connsiteX41-2153" fmla="*/ 4976 w 10000"/>
              <a:gd name="connsiteY41-2154" fmla="*/ 9621 h 10000"/>
              <a:gd name="connsiteX42-2155" fmla="*/ 4976 w 10000"/>
              <a:gd name="connsiteY42-2156" fmla="*/ 9432 h 10000"/>
              <a:gd name="connsiteX43-2157" fmla="*/ 4589 w 10000"/>
              <a:gd name="connsiteY43-2158" fmla="*/ 9052 h 10000"/>
              <a:gd name="connsiteX44-2159" fmla="*/ 4203 w 10000"/>
              <a:gd name="connsiteY44-2160" fmla="*/ 8675 h 10000"/>
              <a:gd name="connsiteX45-2161" fmla="*/ 3430 w 10000"/>
              <a:gd name="connsiteY45-2162" fmla="*/ 8105 h 10000"/>
              <a:gd name="connsiteX46-2163" fmla="*/ 2271 w 10000"/>
              <a:gd name="connsiteY46-2164" fmla="*/ 7751 h 10000"/>
              <a:gd name="connsiteX47-2165" fmla="*/ 2271 w 10000"/>
              <a:gd name="connsiteY47-2166" fmla="*/ 7751 h 10000"/>
              <a:gd name="connsiteX0-2167" fmla="*/ 2271 w 10000"/>
              <a:gd name="connsiteY0-2168" fmla="*/ 6993 h 9242"/>
              <a:gd name="connsiteX1-2169" fmla="*/ 1159 w 10000"/>
              <a:gd name="connsiteY1-2170" fmla="*/ 6612 h 9242"/>
              <a:gd name="connsiteX2-2171" fmla="*/ 386 w 10000"/>
              <a:gd name="connsiteY2-2172" fmla="*/ 6422 h 9242"/>
              <a:gd name="connsiteX3-2173" fmla="*/ 386 w 10000"/>
              <a:gd name="connsiteY3-2174" fmla="*/ 6233 h 9242"/>
              <a:gd name="connsiteX4-2175" fmla="*/ 0 w 10000"/>
              <a:gd name="connsiteY4-2176" fmla="*/ 6044 h 9242"/>
              <a:gd name="connsiteX5-2177" fmla="*/ 386 w 10000"/>
              <a:gd name="connsiteY5-2178" fmla="*/ 6044 h 9242"/>
              <a:gd name="connsiteX6-2179" fmla="*/ 773 w 10000"/>
              <a:gd name="connsiteY6-2180" fmla="*/ 6044 h 9242"/>
              <a:gd name="connsiteX7-2181" fmla="*/ 1932 w 10000"/>
              <a:gd name="connsiteY7-2182" fmla="*/ 6233 h 9242"/>
              <a:gd name="connsiteX8-2183" fmla="*/ 3043 w 10000"/>
              <a:gd name="connsiteY8-2184" fmla="*/ 6233 h 9242"/>
              <a:gd name="connsiteX9-2185" fmla="*/ 4203 w 10000"/>
              <a:gd name="connsiteY9-2186" fmla="*/ 6422 h 9242"/>
              <a:gd name="connsiteX10-2187" fmla="*/ 4976 w 10000"/>
              <a:gd name="connsiteY10-2188" fmla="*/ 6612 h 9242"/>
              <a:gd name="connsiteX11-2189" fmla="*/ 5749 w 10000"/>
              <a:gd name="connsiteY11-2190" fmla="*/ 6612 h 9242"/>
              <a:gd name="connsiteX12-2191" fmla="*/ 6135 w 10000"/>
              <a:gd name="connsiteY12-2192" fmla="*/ 6612 h 9242"/>
              <a:gd name="connsiteX13-2193" fmla="*/ 6522 w 10000"/>
              <a:gd name="connsiteY13-2194" fmla="*/ 6422 h 9242"/>
              <a:gd name="connsiteX14-2195" fmla="*/ 6522 w 10000"/>
              <a:gd name="connsiteY14-2196" fmla="*/ 6044 h 9242"/>
              <a:gd name="connsiteX15-2197" fmla="*/ 6908 w 10000"/>
              <a:gd name="connsiteY15-2198" fmla="*/ 5473 h 9242"/>
              <a:gd name="connsiteX16-2199" fmla="*/ 6908 w 10000"/>
              <a:gd name="connsiteY16-2200" fmla="*/ 4905 h 9242"/>
              <a:gd name="connsiteX17-2201" fmla="*/ 7295 w 10000"/>
              <a:gd name="connsiteY17-2202" fmla="*/ 4147 h 9242"/>
              <a:gd name="connsiteX18-2203" fmla="*/ 7295 w 10000"/>
              <a:gd name="connsiteY18-2204" fmla="*/ 3199 h 9242"/>
              <a:gd name="connsiteX19-2205" fmla="*/ 7295 w 10000"/>
              <a:gd name="connsiteY19-2206" fmla="*/ 2085 h 9242"/>
              <a:gd name="connsiteX20-2207" fmla="*/ 6908 w 10000"/>
              <a:gd name="connsiteY20-2208" fmla="*/ 1137 h 9242"/>
              <a:gd name="connsiteX21-2209" fmla="*/ 6908 w 10000"/>
              <a:gd name="connsiteY21-2210" fmla="*/ 570 h 9242"/>
              <a:gd name="connsiteX22-2211" fmla="*/ 9614 w 10000"/>
              <a:gd name="connsiteY22-2212" fmla="*/ 0 h 9242"/>
              <a:gd name="connsiteX23-2213" fmla="*/ 9614 w 10000"/>
              <a:gd name="connsiteY23-2214" fmla="*/ 1137 h 9242"/>
              <a:gd name="connsiteX24-2215" fmla="*/ 9614 w 10000"/>
              <a:gd name="connsiteY24-2216" fmla="*/ 2085 h 9242"/>
              <a:gd name="connsiteX25-2217" fmla="*/ 10000 w 10000"/>
              <a:gd name="connsiteY25-2218" fmla="*/ 3199 h 9242"/>
              <a:gd name="connsiteX26-2219" fmla="*/ 10000 w 10000"/>
              <a:gd name="connsiteY26-2220" fmla="*/ 4147 h 9242"/>
              <a:gd name="connsiteX27-2221" fmla="*/ 10000 w 10000"/>
              <a:gd name="connsiteY27-2222" fmla="*/ 4905 h 9242"/>
              <a:gd name="connsiteX28-2223" fmla="*/ 9614 w 10000"/>
              <a:gd name="connsiteY28-2224" fmla="*/ 5663 h 9242"/>
              <a:gd name="connsiteX29-2225" fmla="*/ 9614 w 10000"/>
              <a:gd name="connsiteY29-2226" fmla="*/ 6233 h 9242"/>
              <a:gd name="connsiteX30-2227" fmla="*/ 9227 w 10000"/>
              <a:gd name="connsiteY30-2228" fmla="*/ 6800 h 9242"/>
              <a:gd name="connsiteX31-2229" fmla="*/ 8841 w 10000"/>
              <a:gd name="connsiteY31-2230" fmla="*/ 7347 h 9242"/>
              <a:gd name="connsiteX32-2231" fmla="*/ 8841 w 10000"/>
              <a:gd name="connsiteY32-2232" fmla="*/ 7726 h 9242"/>
              <a:gd name="connsiteX33-2233" fmla="*/ 8454 w 10000"/>
              <a:gd name="connsiteY33-2234" fmla="*/ 8103 h 9242"/>
              <a:gd name="connsiteX34-2235" fmla="*/ 7681 w 10000"/>
              <a:gd name="connsiteY34-2236" fmla="*/ 8484 h 9242"/>
              <a:gd name="connsiteX35-2237" fmla="*/ 7295 w 10000"/>
              <a:gd name="connsiteY35-2238" fmla="*/ 8674 h 9242"/>
              <a:gd name="connsiteX36-2239" fmla="*/ 6522 w 10000"/>
              <a:gd name="connsiteY36-2240" fmla="*/ 9053 h 9242"/>
              <a:gd name="connsiteX37-2241" fmla="*/ 5749 w 10000"/>
              <a:gd name="connsiteY37-2242" fmla="*/ 9242 h 9242"/>
              <a:gd name="connsiteX38-2243" fmla="*/ 5362 w 10000"/>
              <a:gd name="connsiteY38-2244" fmla="*/ 9242 h 9242"/>
              <a:gd name="connsiteX39-2245" fmla="*/ 4976 w 10000"/>
              <a:gd name="connsiteY39-2246" fmla="*/ 9053 h 9242"/>
              <a:gd name="connsiteX40-2247" fmla="*/ 4976 w 10000"/>
              <a:gd name="connsiteY40-2248" fmla="*/ 8863 h 9242"/>
              <a:gd name="connsiteX41-2249" fmla="*/ 4976 w 10000"/>
              <a:gd name="connsiteY41-2250" fmla="*/ 8674 h 9242"/>
              <a:gd name="connsiteX42-2251" fmla="*/ 4589 w 10000"/>
              <a:gd name="connsiteY42-2252" fmla="*/ 8294 h 9242"/>
              <a:gd name="connsiteX43-2253" fmla="*/ 4203 w 10000"/>
              <a:gd name="connsiteY43-2254" fmla="*/ 7917 h 9242"/>
              <a:gd name="connsiteX44-2255" fmla="*/ 3430 w 10000"/>
              <a:gd name="connsiteY44-2256" fmla="*/ 7347 h 9242"/>
              <a:gd name="connsiteX45-2257" fmla="*/ 2271 w 10000"/>
              <a:gd name="connsiteY45-2258" fmla="*/ 6993 h 9242"/>
              <a:gd name="connsiteX46-2259" fmla="*/ 2271 w 10000"/>
              <a:gd name="connsiteY46-2260" fmla="*/ 6993 h 9242"/>
              <a:gd name="connsiteX0-2261" fmla="*/ 2271 w 10000"/>
              <a:gd name="connsiteY0-2262" fmla="*/ 6950 h 9383"/>
              <a:gd name="connsiteX1-2263" fmla="*/ 1159 w 10000"/>
              <a:gd name="connsiteY1-2264" fmla="*/ 6537 h 9383"/>
              <a:gd name="connsiteX2-2265" fmla="*/ 386 w 10000"/>
              <a:gd name="connsiteY2-2266" fmla="*/ 6332 h 9383"/>
              <a:gd name="connsiteX3-2267" fmla="*/ 386 w 10000"/>
              <a:gd name="connsiteY3-2268" fmla="*/ 6127 h 9383"/>
              <a:gd name="connsiteX4-2269" fmla="*/ 0 w 10000"/>
              <a:gd name="connsiteY4-2270" fmla="*/ 5923 h 9383"/>
              <a:gd name="connsiteX5-2271" fmla="*/ 386 w 10000"/>
              <a:gd name="connsiteY5-2272" fmla="*/ 5923 h 9383"/>
              <a:gd name="connsiteX6-2273" fmla="*/ 773 w 10000"/>
              <a:gd name="connsiteY6-2274" fmla="*/ 5923 h 9383"/>
              <a:gd name="connsiteX7-2275" fmla="*/ 1932 w 10000"/>
              <a:gd name="connsiteY7-2276" fmla="*/ 6127 h 9383"/>
              <a:gd name="connsiteX8-2277" fmla="*/ 3043 w 10000"/>
              <a:gd name="connsiteY8-2278" fmla="*/ 6127 h 9383"/>
              <a:gd name="connsiteX9-2279" fmla="*/ 4203 w 10000"/>
              <a:gd name="connsiteY9-2280" fmla="*/ 6332 h 9383"/>
              <a:gd name="connsiteX10-2281" fmla="*/ 4976 w 10000"/>
              <a:gd name="connsiteY10-2282" fmla="*/ 6537 h 9383"/>
              <a:gd name="connsiteX11-2283" fmla="*/ 5749 w 10000"/>
              <a:gd name="connsiteY11-2284" fmla="*/ 6537 h 9383"/>
              <a:gd name="connsiteX12-2285" fmla="*/ 6135 w 10000"/>
              <a:gd name="connsiteY12-2286" fmla="*/ 6537 h 9383"/>
              <a:gd name="connsiteX13-2287" fmla="*/ 6522 w 10000"/>
              <a:gd name="connsiteY13-2288" fmla="*/ 6332 h 9383"/>
              <a:gd name="connsiteX14-2289" fmla="*/ 6522 w 10000"/>
              <a:gd name="connsiteY14-2290" fmla="*/ 5923 h 9383"/>
              <a:gd name="connsiteX15-2291" fmla="*/ 6908 w 10000"/>
              <a:gd name="connsiteY15-2292" fmla="*/ 5305 h 9383"/>
              <a:gd name="connsiteX16-2293" fmla="*/ 6908 w 10000"/>
              <a:gd name="connsiteY16-2294" fmla="*/ 4690 h 9383"/>
              <a:gd name="connsiteX17-2295" fmla="*/ 7295 w 10000"/>
              <a:gd name="connsiteY17-2296" fmla="*/ 3870 h 9383"/>
              <a:gd name="connsiteX18-2297" fmla="*/ 7295 w 10000"/>
              <a:gd name="connsiteY18-2298" fmla="*/ 2844 h 9383"/>
              <a:gd name="connsiteX19-2299" fmla="*/ 7295 w 10000"/>
              <a:gd name="connsiteY19-2300" fmla="*/ 1639 h 9383"/>
              <a:gd name="connsiteX20-2301" fmla="*/ 6908 w 10000"/>
              <a:gd name="connsiteY20-2302" fmla="*/ 613 h 9383"/>
              <a:gd name="connsiteX21-2303" fmla="*/ 6908 w 10000"/>
              <a:gd name="connsiteY21-2304" fmla="*/ 0 h 9383"/>
              <a:gd name="connsiteX22-2305" fmla="*/ 9614 w 10000"/>
              <a:gd name="connsiteY22-2306" fmla="*/ 613 h 9383"/>
              <a:gd name="connsiteX23-2307" fmla="*/ 9614 w 10000"/>
              <a:gd name="connsiteY23-2308" fmla="*/ 1639 h 9383"/>
              <a:gd name="connsiteX24-2309" fmla="*/ 10000 w 10000"/>
              <a:gd name="connsiteY24-2310" fmla="*/ 2844 h 9383"/>
              <a:gd name="connsiteX25-2311" fmla="*/ 10000 w 10000"/>
              <a:gd name="connsiteY25-2312" fmla="*/ 3870 h 9383"/>
              <a:gd name="connsiteX26-2313" fmla="*/ 10000 w 10000"/>
              <a:gd name="connsiteY26-2314" fmla="*/ 4690 h 9383"/>
              <a:gd name="connsiteX27-2315" fmla="*/ 9614 w 10000"/>
              <a:gd name="connsiteY27-2316" fmla="*/ 5510 h 9383"/>
              <a:gd name="connsiteX28-2317" fmla="*/ 9614 w 10000"/>
              <a:gd name="connsiteY28-2318" fmla="*/ 6127 h 9383"/>
              <a:gd name="connsiteX29-2319" fmla="*/ 9227 w 10000"/>
              <a:gd name="connsiteY29-2320" fmla="*/ 6741 h 9383"/>
              <a:gd name="connsiteX30-2321" fmla="*/ 8841 w 10000"/>
              <a:gd name="connsiteY30-2322" fmla="*/ 7333 h 9383"/>
              <a:gd name="connsiteX31-2323" fmla="*/ 8841 w 10000"/>
              <a:gd name="connsiteY31-2324" fmla="*/ 7743 h 9383"/>
              <a:gd name="connsiteX32-2325" fmla="*/ 8454 w 10000"/>
              <a:gd name="connsiteY32-2326" fmla="*/ 8151 h 9383"/>
              <a:gd name="connsiteX33-2327" fmla="*/ 7681 w 10000"/>
              <a:gd name="connsiteY33-2328" fmla="*/ 8563 h 9383"/>
              <a:gd name="connsiteX34-2329" fmla="*/ 7295 w 10000"/>
              <a:gd name="connsiteY34-2330" fmla="*/ 8768 h 9383"/>
              <a:gd name="connsiteX35-2331" fmla="*/ 6522 w 10000"/>
              <a:gd name="connsiteY35-2332" fmla="*/ 9178 h 9383"/>
              <a:gd name="connsiteX36-2333" fmla="*/ 5749 w 10000"/>
              <a:gd name="connsiteY36-2334" fmla="*/ 9383 h 9383"/>
              <a:gd name="connsiteX37-2335" fmla="*/ 5362 w 10000"/>
              <a:gd name="connsiteY37-2336" fmla="*/ 9383 h 9383"/>
              <a:gd name="connsiteX38-2337" fmla="*/ 4976 w 10000"/>
              <a:gd name="connsiteY38-2338" fmla="*/ 9178 h 9383"/>
              <a:gd name="connsiteX39-2339" fmla="*/ 4976 w 10000"/>
              <a:gd name="connsiteY39-2340" fmla="*/ 8973 h 9383"/>
              <a:gd name="connsiteX40-2341" fmla="*/ 4976 w 10000"/>
              <a:gd name="connsiteY40-2342" fmla="*/ 8768 h 9383"/>
              <a:gd name="connsiteX41-2343" fmla="*/ 4589 w 10000"/>
              <a:gd name="connsiteY41-2344" fmla="*/ 8357 h 9383"/>
              <a:gd name="connsiteX42-2345" fmla="*/ 4203 w 10000"/>
              <a:gd name="connsiteY42-2346" fmla="*/ 7949 h 9383"/>
              <a:gd name="connsiteX43-2347" fmla="*/ 3430 w 10000"/>
              <a:gd name="connsiteY43-2348" fmla="*/ 7333 h 9383"/>
              <a:gd name="connsiteX44-2349" fmla="*/ 2271 w 10000"/>
              <a:gd name="connsiteY44-2350" fmla="*/ 6950 h 9383"/>
              <a:gd name="connsiteX45-2351" fmla="*/ 2271 w 10000"/>
              <a:gd name="connsiteY45-2352" fmla="*/ 6950 h 9383"/>
              <a:gd name="connsiteX0-2353" fmla="*/ 2271 w 10000"/>
              <a:gd name="connsiteY0-2354" fmla="*/ 7407 h 10000"/>
              <a:gd name="connsiteX1-2355" fmla="*/ 1159 w 10000"/>
              <a:gd name="connsiteY1-2356" fmla="*/ 6967 h 10000"/>
              <a:gd name="connsiteX2-2357" fmla="*/ 386 w 10000"/>
              <a:gd name="connsiteY2-2358" fmla="*/ 6748 h 10000"/>
              <a:gd name="connsiteX3-2359" fmla="*/ 386 w 10000"/>
              <a:gd name="connsiteY3-2360" fmla="*/ 6530 h 10000"/>
              <a:gd name="connsiteX4-2361" fmla="*/ 0 w 10000"/>
              <a:gd name="connsiteY4-2362" fmla="*/ 6312 h 10000"/>
              <a:gd name="connsiteX5-2363" fmla="*/ 386 w 10000"/>
              <a:gd name="connsiteY5-2364" fmla="*/ 6312 h 10000"/>
              <a:gd name="connsiteX6-2365" fmla="*/ 773 w 10000"/>
              <a:gd name="connsiteY6-2366" fmla="*/ 6312 h 10000"/>
              <a:gd name="connsiteX7-2367" fmla="*/ 1932 w 10000"/>
              <a:gd name="connsiteY7-2368" fmla="*/ 6530 h 10000"/>
              <a:gd name="connsiteX8-2369" fmla="*/ 3043 w 10000"/>
              <a:gd name="connsiteY8-2370" fmla="*/ 6530 h 10000"/>
              <a:gd name="connsiteX9-2371" fmla="*/ 4203 w 10000"/>
              <a:gd name="connsiteY9-2372" fmla="*/ 6748 h 10000"/>
              <a:gd name="connsiteX10-2373" fmla="*/ 4976 w 10000"/>
              <a:gd name="connsiteY10-2374" fmla="*/ 6967 h 10000"/>
              <a:gd name="connsiteX11-2375" fmla="*/ 5749 w 10000"/>
              <a:gd name="connsiteY11-2376" fmla="*/ 6967 h 10000"/>
              <a:gd name="connsiteX12-2377" fmla="*/ 6135 w 10000"/>
              <a:gd name="connsiteY12-2378" fmla="*/ 6967 h 10000"/>
              <a:gd name="connsiteX13-2379" fmla="*/ 6522 w 10000"/>
              <a:gd name="connsiteY13-2380" fmla="*/ 6748 h 10000"/>
              <a:gd name="connsiteX14-2381" fmla="*/ 6522 w 10000"/>
              <a:gd name="connsiteY14-2382" fmla="*/ 6312 h 10000"/>
              <a:gd name="connsiteX15-2383" fmla="*/ 6908 w 10000"/>
              <a:gd name="connsiteY15-2384" fmla="*/ 5654 h 10000"/>
              <a:gd name="connsiteX16-2385" fmla="*/ 6908 w 10000"/>
              <a:gd name="connsiteY16-2386" fmla="*/ 4998 h 10000"/>
              <a:gd name="connsiteX17-2387" fmla="*/ 7295 w 10000"/>
              <a:gd name="connsiteY17-2388" fmla="*/ 4124 h 10000"/>
              <a:gd name="connsiteX18-2389" fmla="*/ 7295 w 10000"/>
              <a:gd name="connsiteY18-2390" fmla="*/ 3031 h 10000"/>
              <a:gd name="connsiteX19-2391" fmla="*/ 7295 w 10000"/>
              <a:gd name="connsiteY19-2392" fmla="*/ 1747 h 10000"/>
              <a:gd name="connsiteX20-2393" fmla="*/ 6908 w 10000"/>
              <a:gd name="connsiteY20-2394" fmla="*/ 653 h 10000"/>
              <a:gd name="connsiteX21-2395" fmla="*/ 6908 w 10000"/>
              <a:gd name="connsiteY21-2396" fmla="*/ 0 h 10000"/>
              <a:gd name="connsiteX22-2397" fmla="*/ 9614 w 10000"/>
              <a:gd name="connsiteY22-2398" fmla="*/ 1747 h 10000"/>
              <a:gd name="connsiteX23-2399" fmla="*/ 10000 w 10000"/>
              <a:gd name="connsiteY23-2400" fmla="*/ 3031 h 10000"/>
              <a:gd name="connsiteX24-2401" fmla="*/ 10000 w 10000"/>
              <a:gd name="connsiteY24-2402" fmla="*/ 4124 h 10000"/>
              <a:gd name="connsiteX25-2403" fmla="*/ 10000 w 10000"/>
              <a:gd name="connsiteY25-2404" fmla="*/ 4998 h 10000"/>
              <a:gd name="connsiteX26-2405" fmla="*/ 9614 w 10000"/>
              <a:gd name="connsiteY26-2406" fmla="*/ 5872 h 10000"/>
              <a:gd name="connsiteX27-2407" fmla="*/ 9614 w 10000"/>
              <a:gd name="connsiteY27-2408" fmla="*/ 6530 h 10000"/>
              <a:gd name="connsiteX28-2409" fmla="*/ 9227 w 10000"/>
              <a:gd name="connsiteY28-2410" fmla="*/ 7184 h 10000"/>
              <a:gd name="connsiteX29-2411" fmla="*/ 8841 w 10000"/>
              <a:gd name="connsiteY29-2412" fmla="*/ 7815 h 10000"/>
              <a:gd name="connsiteX30-2413" fmla="*/ 8841 w 10000"/>
              <a:gd name="connsiteY30-2414" fmla="*/ 8252 h 10000"/>
              <a:gd name="connsiteX31-2415" fmla="*/ 8454 w 10000"/>
              <a:gd name="connsiteY31-2416" fmla="*/ 8687 h 10000"/>
              <a:gd name="connsiteX32-2417" fmla="*/ 7681 w 10000"/>
              <a:gd name="connsiteY32-2418" fmla="*/ 9126 h 10000"/>
              <a:gd name="connsiteX33-2419" fmla="*/ 7295 w 10000"/>
              <a:gd name="connsiteY33-2420" fmla="*/ 9345 h 10000"/>
              <a:gd name="connsiteX34-2421" fmla="*/ 6522 w 10000"/>
              <a:gd name="connsiteY34-2422" fmla="*/ 9782 h 10000"/>
              <a:gd name="connsiteX35-2423" fmla="*/ 5749 w 10000"/>
              <a:gd name="connsiteY35-2424" fmla="*/ 10000 h 10000"/>
              <a:gd name="connsiteX36-2425" fmla="*/ 5362 w 10000"/>
              <a:gd name="connsiteY36-2426" fmla="*/ 10000 h 10000"/>
              <a:gd name="connsiteX37-2427" fmla="*/ 4976 w 10000"/>
              <a:gd name="connsiteY37-2428" fmla="*/ 9782 h 10000"/>
              <a:gd name="connsiteX38-2429" fmla="*/ 4976 w 10000"/>
              <a:gd name="connsiteY38-2430" fmla="*/ 9563 h 10000"/>
              <a:gd name="connsiteX39-2431" fmla="*/ 4976 w 10000"/>
              <a:gd name="connsiteY39-2432" fmla="*/ 9345 h 10000"/>
              <a:gd name="connsiteX40-2433" fmla="*/ 4589 w 10000"/>
              <a:gd name="connsiteY40-2434" fmla="*/ 8907 h 10000"/>
              <a:gd name="connsiteX41-2435" fmla="*/ 4203 w 10000"/>
              <a:gd name="connsiteY41-2436" fmla="*/ 8472 h 10000"/>
              <a:gd name="connsiteX42-2437" fmla="*/ 3430 w 10000"/>
              <a:gd name="connsiteY42-2438" fmla="*/ 7815 h 10000"/>
              <a:gd name="connsiteX43-2439" fmla="*/ 2271 w 10000"/>
              <a:gd name="connsiteY43-2440" fmla="*/ 7407 h 10000"/>
              <a:gd name="connsiteX44-2441" fmla="*/ 2271 w 10000"/>
              <a:gd name="connsiteY44-2442" fmla="*/ 7407 h 10000"/>
              <a:gd name="connsiteX0-2443" fmla="*/ 2271 w 10000"/>
              <a:gd name="connsiteY0-2444" fmla="*/ 7407 h 10000"/>
              <a:gd name="connsiteX1-2445" fmla="*/ 1159 w 10000"/>
              <a:gd name="connsiteY1-2446" fmla="*/ 6967 h 10000"/>
              <a:gd name="connsiteX2-2447" fmla="*/ 386 w 10000"/>
              <a:gd name="connsiteY2-2448" fmla="*/ 6748 h 10000"/>
              <a:gd name="connsiteX3-2449" fmla="*/ 386 w 10000"/>
              <a:gd name="connsiteY3-2450" fmla="*/ 6530 h 10000"/>
              <a:gd name="connsiteX4-2451" fmla="*/ 0 w 10000"/>
              <a:gd name="connsiteY4-2452" fmla="*/ 6312 h 10000"/>
              <a:gd name="connsiteX5-2453" fmla="*/ 386 w 10000"/>
              <a:gd name="connsiteY5-2454" fmla="*/ 6312 h 10000"/>
              <a:gd name="connsiteX6-2455" fmla="*/ 773 w 10000"/>
              <a:gd name="connsiteY6-2456" fmla="*/ 6312 h 10000"/>
              <a:gd name="connsiteX7-2457" fmla="*/ 1932 w 10000"/>
              <a:gd name="connsiteY7-2458" fmla="*/ 6530 h 10000"/>
              <a:gd name="connsiteX8-2459" fmla="*/ 3043 w 10000"/>
              <a:gd name="connsiteY8-2460" fmla="*/ 6530 h 10000"/>
              <a:gd name="connsiteX9-2461" fmla="*/ 4203 w 10000"/>
              <a:gd name="connsiteY9-2462" fmla="*/ 6748 h 10000"/>
              <a:gd name="connsiteX10-2463" fmla="*/ 4976 w 10000"/>
              <a:gd name="connsiteY10-2464" fmla="*/ 6967 h 10000"/>
              <a:gd name="connsiteX11-2465" fmla="*/ 5749 w 10000"/>
              <a:gd name="connsiteY11-2466" fmla="*/ 6967 h 10000"/>
              <a:gd name="connsiteX12-2467" fmla="*/ 6135 w 10000"/>
              <a:gd name="connsiteY12-2468" fmla="*/ 6967 h 10000"/>
              <a:gd name="connsiteX13-2469" fmla="*/ 6522 w 10000"/>
              <a:gd name="connsiteY13-2470" fmla="*/ 6748 h 10000"/>
              <a:gd name="connsiteX14-2471" fmla="*/ 6522 w 10000"/>
              <a:gd name="connsiteY14-2472" fmla="*/ 6312 h 10000"/>
              <a:gd name="connsiteX15-2473" fmla="*/ 6908 w 10000"/>
              <a:gd name="connsiteY15-2474" fmla="*/ 5654 h 10000"/>
              <a:gd name="connsiteX16-2475" fmla="*/ 6908 w 10000"/>
              <a:gd name="connsiteY16-2476" fmla="*/ 4998 h 10000"/>
              <a:gd name="connsiteX17-2477" fmla="*/ 7295 w 10000"/>
              <a:gd name="connsiteY17-2478" fmla="*/ 4124 h 10000"/>
              <a:gd name="connsiteX18-2479" fmla="*/ 7295 w 10000"/>
              <a:gd name="connsiteY18-2480" fmla="*/ 3031 h 10000"/>
              <a:gd name="connsiteX19-2481" fmla="*/ 7295 w 10000"/>
              <a:gd name="connsiteY19-2482" fmla="*/ 1747 h 10000"/>
              <a:gd name="connsiteX20-2483" fmla="*/ 6908 w 10000"/>
              <a:gd name="connsiteY20-2484" fmla="*/ 653 h 10000"/>
              <a:gd name="connsiteX21-2485" fmla="*/ 6908 w 10000"/>
              <a:gd name="connsiteY21-2486" fmla="*/ 0 h 10000"/>
              <a:gd name="connsiteX22-2487" fmla="*/ 10000 w 10000"/>
              <a:gd name="connsiteY22-2488" fmla="*/ 3031 h 10000"/>
              <a:gd name="connsiteX23-2489" fmla="*/ 10000 w 10000"/>
              <a:gd name="connsiteY23-2490" fmla="*/ 4124 h 10000"/>
              <a:gd name="connsiteX24-2491" fmla="*/ 10000 w 10000"/>
              <a:gd name="connsiteY24-2492" fmla="*/ 4998 h 10000"/>
              <a:gd name="connsiteX25-2493" fmla="*/ 9614 w 10000"/>
              <a:gd name="connsiteY25-2494" fmla="*/ 5872 h 10000"/>
              <a:gd name="connsiteX26-2495" fmla="*/ 9614 w 10000"/>
              <a:gd name="connsiteY26-2496" fmla="*/ 6530 h 10000"/>
              <a:gd name="connsiteX27-2497" fmla="*/ 9227 w 10000"/>
              <a:gd name="connsiteY27-2498" fmla="*/ 7184 h 10000"/>
              <a:gd name="connsiteX28-2499" fmla="*/ 8841 w 10000"/>
              <a:gd name="connsiteY28-2500" fmla="*/ 7815 h 10000"/>
              <a:gd name="connsiteX29-2501" fmla="*/ 8841 w 10000"/>
              <a:gd name="connsiteY29-2502" fmla="*/ 8252 h 10000"/>
              <a:gd name="connsiteX30-2503" fmla="*/ 8454 w 10000"/>
              <a:gd name="connsiteY30-2504" fmla="*/ 8687 h 10000"/>
              <a:gd name="connsiteX31-2505" fmla="*/ 7681 w 10000"/>
              <a:gd name="connsiteY31-2506" fmla="*/ 9126 h 10000"/>
              <a:gd name="connsiteX32-2507" fmla="*/ 7295 w 10000"/>
              <a:gd name="connsiteY32-2508" fmla="*/ 9345 h 10000"/>
              <a:gd name="connsiteX33-2509" fmla="*/ 6522 w 10000"/>
              <a:gd name="connsiteY33-2510" fmla="*/ 9782 h 10000"/>
              <a:gd name="connsiteX34-2511" fmla="*/ 5749 w 10000"/>
              <a:gd name="connsiteY34-2512" fmla="*/ 10000 h 10000"/>
              <a:gd name="connsiteX35-2513" fmla="*/ 5362 w 10000"/>
              <a:gd name="connsiteY35-2514" fmla="*/ 10000 h 10000"/>
              <a:gd name="connsiteX36-2515" fmla="*/ 4976 w 10000"/>
              <a:gd name="connsiteY36-2516" fmla="*/ 9782 h 10000"/>
              <a:gd name="connsiteX37-2517" fmla="*/ 4976 w 10000"/>
              <a:gd name="connsiteY37-2518" fmla="*/ 9563 h 10000"/>
              <a:gd name="connsiteX38-2519" fmla="*/ 4976 w 10000"/>
              <a:gd name="connsiteY38-2520" fmla="*/ 9345 h 10000"/>
              <a:gd name="connsiteX39-2521" fmla="*/ 4589 w 10000"/>
              <a:gd name="connsiteY39-2522" fmla="*/ 8907 h 10000"/>
              <a:gd name="connsiteX40-2523" fmla="*/ 4203 w 10000"/>
              <a:gd name="connsiteY40-2524" fmla="*/ 8472 h 10000"/>
              <a:gd name="connsiteX41-2525" fmla="*/ 3430 w 10000"/>
              <a:gd name="connsiteY41-2526" fmla="*/ 7815 h 10000"/>
              <a:gd name="connsiteX42-2527" fmla="*/ 2271 w 10000"/>
              <a:gd name="connsiteY42-2528" fmla="*/ 7407 h 10000"/>
              <a:gd name="connsiteX43-2529" fmla="*/ 2271 w 10000"/>
              <a:gd name="connsiteY43-2530" fmla="*/ 7407 h 10000"/>
              <a:gd name="connsiteX0-2531" fmla="*/ 2271 w 10000"/>
              <a:gd name="connsiteY0-2532" fmla="*/ 7407 h 10000"/>
              <a:gd name="connsiteX1-2533" fmla="*/ 1159 w 10000"/>
              <a:gd name="connsiteY1-2534" fmla="*/ 6967 h 10000"/>
              <a:gd name="connsiteX2-2535" fmla="*/ 386 w 10000"/>
              <a:gd name="connsiteY2-2536" fmla="*/ 6748 h 10000"/>
              <a:gd name="connsiteX3-2537" fmla="*/ 386 w 10000"/>
              <a:gd name="connsiteY3-2538" fmla="*/ 6530 h 10000"/>
              <a:gd name="connsiteX4-2539" fmla="*/ 0 w 10000"/>
              <a:gd name="connsiteY4-2540" fmla="*/ 6312 h 10000"/>
              <a:gd name="connsiteX5-2541" fmla="*/ 386 w 10000"/>
              <a:gd name="connsiteY5-2542" fmla="*/ 6312 h 10000"/>
              <a:gd name="connsiteX6-2543" fmla="*/ 773 w 10000"/>
              <a:gd name="connsiteY6-2544" fmla="*/ 6312 h 10000"/>
              <a:gd name="connsiteX7-2545" fmla="*/ 1932 w 10000"/>
              <a:gd name="connsiteY7-2546" fmla="*/ 6530 h 10000"/>
              <a:gd name="connsiteX8-2547" fmla="*/ 3043 w 10000"/>
              <a:gd name="connsiteY8-2548" fmla="*/ 6530 h 10000"/>
              <a:gd name="connsiteX9-2549" fmla="*/ 4203 w 10000"/>
              <a:gd name="connsiteY9-2550" fmla="*/ 6748 h 10000"/>
              <a:gd name="connsiteX10-2551" fmla="*/ 4976 w 10000"/>
              <a:gd name="connsiteY10-2552" fmla="*/ 6967 h 10000"/>
              <a:gd name="connsiteX11-2553" fmla="*/ 5749 w 10000"/>
              <a:gd name="connsiteY11-2554" fmla="*/ 6967 h 10000"/>
              <a:gd name="connsiteX12-2555" fmla="*/ 6135 w 10000"/>
              <a:gd name="connsiteY12-2556" fmla="*/ 6967 h 10000"/>
              <a:gd name="connsiteX13-2557" fmla="*/ 6522 w 10000"/>
              <a:gd name="connsiteY13-2558" fmla="*/ 6748 h 10000"/>
              <a:gd name="connsiteX14-2559" fmla="*/ 6522 w 10000"/>
              <a:gd name="connsiteY14-2560" fmla="*/ 6312 h 10000"/>
              <a:gd name="connsiteX15-2561" fmla="*/ 6908 w 10000"/>
              <a:gd name="connsiteY15-2562" fmla="*/ 5654 h 10000"/>
              <a:gd name="connsiteX16-2563" fmla="*/ 6908 w 10000"/>
              <a:gd name="connsiteY16-2564" fmla="*/ 4998 h 10000"/>
              <a:gd name="connsiteX17-2565" fmla="*/ 7295 w 10000"/>
              <a:gd name="connsiteY17-2566" fmla="*/ 4124 h 10000"/>
              <a:gd name="connsiteX18-2567" fmla="*/ 7295 w 10000"/>
              <a:gd name="connsiteY18-2568" fmla="*/ 3031 h 10000"/>
              <a:gd name="connsiteX19-2569" fmla="*/ 7295 w 10000"/>
              <a:gd name="connsiteY19-2570" fmla="*/ 1747 h 10000"/>
              <a:gd name="connsiteX20-2571" fmla="*/ 6908 w 10000"/>
              <a:gd name="connsiteY20-2572" fmla="*/ 0 h 10000"/>
              <a:gd name="connsiteX21-2573" fmla="*/ 10000 w 10000"/>
              <a:gd name="connsiteY21-2574" fmla="*/ 3031 h 10000"/>
              <a:gd name="connsiteX22-2575" fmla="*/ 10000 w 10000"/>
              <a:gd name="connsiteY22-2576" fmla="*/ 4124 h 10000"/>
              <a:gd name="connsiteX23-2577" fmla="*/ 10000 w 10000"/>
              <a:gd name="connsiteY23-2578" fmla="*/ 4998 h 10000"/>
              <a:gd name="connsiteX24-2579" fmla="*/ 9614 w 10000"/>
              <a:gd name="connsiteY24-2580" fmla="*/ 5872 h 10000"/>
              <a:gd name="connsiteX25-2581" fmla="*/ 9614 w 10000"/>
              <a:gd name="connsiteY25-2582" fmla="*/ 6530 h 10000"/>
              <a:gd name="connsiteX26-2583" fmla="*/ 9227 w 10000"/>
              <a:gd name="connsiteY26-2584" fmla="*/ 7184 h 10000"/>
              <a:gd name="connsiteX27-2585" fmla="*/ 8841 w 10000"/>
              <a:gd name="connsiteY27-2586" fmla="*/ 7815 h 10000"/>
              <a:gd name="connsiteX28-2587" fmla="*/ 8841 w 10000"/>
              <a:gd name="connsiteY28-2588" fmla="*/ 8252 h 10000"/>
              <a:gd name="connsiteX29-2589" fmla="*/ 8454 w 10000"/>
              <a:gd name="connsiteY29-2590" fmla="*/ 8687 h 10000"/>
              <a:gd name="connsiteX30-2591" fmla="*/ 7681 w 10000"/>
              <a:gd name="connsiteY30-2592" fmla="*/ 9126 h 10000"/>
              <a:gd name="connsiteX31-2593" fmla="*/ 7295 w 10000"/>
              <a:gd name="connsiteY31-2594" fmla="*/ 9345 h 10000"/>
              <a:gd name="connsiteX32-2595" fmla="*/ 6522 w 10000"/>
              <a:gd name="connsiteY32-2596" fmla="*/ 9782 h 10000"/>
              <a:gd name="connsiteX33-2597" fmla="*/ 5749 w 10000"/>
              <a:gd name="connsiteY33-2598" fmla="*/ 10000 h 10000"/>
              <a:gd name="connsiteX34-2599" fmla="*/ 5362 w 10000"/>
              <a:gd name="connsiteY34-2600" fmla="*/ 10000 h 10000"/>
              <a:gd name="connsiteX35-2601" fmla="*/ 4976 w 10000"/>
              <a:gd name="connsiteY35-2602" fmla="*/ 9782 h 10000"/>
              <a:gd name="connsiteX36-2603" fmla="*/ 4976 w 10000"/>
              <a:gd name="connsiteY36-2604" fmla="*/ 9563 h 10000"/>
              <a:gd name="connsiteX37-2605" fmla="*/ 4976 w 10000"/>
              <a:gd name="connsiteY37-2606" fmla="*/ 9345 h 10000"/>
              <a:gd name="connsiteX38-2607" fmla="*/ 4589 w 10000"/>
              <a:gd name="connsiteY38-2608" fmla="*/ 8907 h 10000"/>
              <a:gd name="connsiteX39-2609" fmla="*/ 4203 w 10000"/>
              <a:gd name="connsiteY39-2610" fmla="*/ 8472 h 10000"/>
              <a:gd name="connsiteX40-2611" fmla="*/ 3430 w 10000"/>
              <a:gd name="connsiteY40-2612" fmla="*/ 7815 h 10000"/>
              <a:gd name="connsiteX41-2613" fmla="*/ 2271 w 10000"/>
              <a:gd name="connsiteY41-2614" fmla="*/ 7407 h 10000"/>
              <a:gd name="connsiteX42-2615" fmla="*/ 2271 w 10000"/>
              <a:gd name="connsiteY42-2616" fmla="*/ 7407 h 10000"/>
              <a:gd name="connsiteX0-2617" fmla="*/ 2271 w 10000"/>
              <a:gd name="connsiteY0-2618" fmla="*/ 5660 h 8253"/>
              <a:gd name="connsiteX1-2619" fmla="*/ 1159 w 10000"/>
              <a:gd name="connsiteY1-2620" fmla="*/ 5220 h 8253"/>
              <a:gd name="connsiteX2-2621" fmla="*/ 386 w 10000"/>
              <a:gd name="connsiteY2-2622" fmla="*/ 5001 h 8253"/>
              <a:gd name="connsiteX3-2623" fmla="*/ 386 w 10000"/>
              <a:gd name="connsiteY3-2624" fmla="*/ 4783 h 8253"/>
              <a:gd name="connsiteX4-2625" fmla="*/ 0 w 10000"/>
              <a:gd name="connsiteY4-2626" fmla="*/ 4565 h 8253"/>
              <a:gd name="connsiteX5-2627" fmla="*/ 386 w 10000"/>
              <a:gd name="connsiteY5-2628" fmla="*/ 4565 h 8253"/>
              <a:gd name="connsiteX6-2629" fmla="*/ 773 w 10000"/>
              <a:gd name="connsiteY6-2630" fmla="*/ 4565 h 8253"/>
              <a:gd name="connsiteX7-2631" fmla="*/ 1932 w 10000"/>
              <a:gd name="connsiteY7-2632" fmla="*/ 4783 h 8253"/>
              <a:gd name="connsiteX8-2633" fmla="*/ 3043 w 10000"/>
              <a:gd name="connsiteY8-2634" fmla="*/ 4783 h 8253"/>
              <a:gd name="connsiteX9-2635" fmla="*/ 4203 w 10000"/>
              <a:gd name="connsiteY9-2636" fmla="*/ 5001 h 8253"/>
              <a:gd name="connsiteX10-2637" fmla="*/ 4976 w 10000"/>
              <a:gd name="connsiteY10-2638" fmla="*/ 5220 h 8253"/>
              <a:gd name="connsiteX11-2639" fmla="*/ 5749 w 10000"/>
              <a:gd name="connsiteY11-2640" fmla="*/ 5220 h 8253"/>
              <a:gd name="connsiteX12-2641" fmla="*/ 6135 w 10000"/>
              <a:gd name="connsiteY12-2642" fmla="*/ 5220 h 8253"/>
              <a:gd name="connsiteX13-2643" fmla="*/ 6522 w 10000"/>
              <a:gd name="connsiteY13-2644" fmla="*/ 5001 h 8253"/>
              <a:gd name="connsiteX14-2645" fmla="*/ 6522 w 10000"/>
              <a:gd name="connsiteY14-2646" fmla="*/ 4565 h 8253"/>
              <a:gd name="connsiteX15-2647" fmla="*/ 6908 w 10000"/>
              <a:gd name="connsiteY15-2648" fmla="*/ 3907 h 8253"/>
              <a:gd name="connsiteX16-2649" fmla="*/ 6908 w 10000"/>
              <a:gd name="connsiteY16-2650" fmla="*/ 3251 h 8253"/>
              <a:gd name="connsiteX17-2651" fmla="*/ 7295 w 10000"/>
              <a:gd name="connsiteY17-2652" fmla="*/ 2377 h 8253"/>
              <a:gd name="connsiteX18-2653" fmla="*/ 7295 w 10000"/>
              <a:gd name="connsiteY18-2654" fmla="*/ 1284 h 8253"/>
              <a:gd name="connsiteX19-2655" fmla="*/ 7295 w 10000"/>
              <a:gd name="connsiteY19-2656" fmla="*/ 0 h 8253"/>
              <a:gd name="connsiteX20-2657" fmla="*/ 10000 w 10000"/>
              <a:gd name="connsiteY20-2658" fmla="*/ 1284 h 8253"/>
              <a:gd name="connsiteX21-2659" fmla="*/ 10000 w 10000"/>
              <a:gd name="connsiteY21-2660" fmla="*/ 2377 h 8253"/>
              <a:gd name="connsiteX22-2661" fmla="*/ 10000 w 10000"/>
              <a:gd name="connsiteY22-2662" fmla="*/ 3251 h 8253"/>
              <a:gd name="connsiteX23-2663" fmla="*/ 9614 w 10000"/>
              <a:gd name="connsiteY23-2664" fmla="*/ 4125 h 8253"/>
              <a:gd name="connsiteX24-2665" fmla="*/ 9614 w 10000"/>
              <a:gd name="connsiteY24-2666" fmla="*/ 4783 h 8253"/>
              <a:gd name="connsiteX25-2667" fmla="*/ 9227 w 10000"/>
              <a:gd name="connsiteY25-2668" fmla="*/ 5437 h 8253"/>
              <a:gd name="connsiteX26-2669" fmla="*/ 8841 w 10000"/>
              <a:gd name="connsiteY26-2670" fmla="*/ 6068 h 8253"/>
              <a:gd name="connsiteX27-2671" fmla="*/ 8841 w 10000"/>
              <a:gd name="connsiteY27-2672" fmla="*/ 6505 h 8253"/>
              <a:gd name="connsiteX28-2673" fmla="*/ 8454 w 10000"/>
              <a:gd name="connsiteY28-2674" fmla="*/ 6940 h 8253"/>
              <a:gd name="connsiteX29-2675" fmla="*/ 7681 w 10000"/>
              <a:gd name="connsiteY29-2676" fmla="*/ 7379 h 8253"/>
              <a:gd name="connsiteX30-2677" fmla="*/ 7295 w 10000"/>
              <a:gd name="connsiteY30-2678" fmla="*/ 7598 h 8253"/>
              <a:gd name="connsiteX31-2679" fmla="*/ 6522 w 10000"/>
              <a:gd name="connsiteY31-2680" fmla="*/ 8035 h 8253"/>
              <a:gd name="connsiteX32-2681" fmla="*/ 5749 w 10000"/>
              <a:gd name="connsiteY32-2682" fmla="*/ 8253 h 8253"/>
              <a:gd name="connsiteX33-2683" fmla="*/ 5362 w 10000"/>
              <a:gd name="connsiteY33-2684" fmla="*/ 8253 h 8253"/>
              <a:gd name="connsiteX34-2685" fmla="*/ 4976 w 10000"/>
              <a:gd name="connsiteY34-2686" fmla="*/ 8035 h 8253"/>
              <a:gd name="connsiteX35-2687" fmla="*/ 4976 w 10000"/>
              <a:gd name="connsiteY35-2688" fmla="*/ 7816 h 8253"/>
              <a:gd name="connsiteX36-2689" fmla="*/ 4976 w 10000"/>
              <a:gd name="connsiteY36-2690" fmla="*/ 7598 h 8253"/>
              <a:gd name="connsiteX37-2691" fmla="*/ 4589 w 10000"/>
              <a:gd name="connsiteY37-2692" fmla="*/ 7160 h 8253"/>
              <a:gd name="connsiteX38-2693" fmla="*/ 4203 w 10000"/>
              <a:gd name="connsiteY38-2694" fmla="*/ 6725 h 8253"/>
              <a:gd name="connsiteX39-2695" fmla="*/ 3430 w 10000"/>
              <a:gd name="connsiteY39-2696" fmla="*/ 6068 h 8253"/>
              <a:gd name="connsiteX40-2697" fmla="*/ 2271 w 10000"/>
              <a:gd name="connsiteY40-2698" fmla="*/ 5660 h 8253"/>
              <a:gd name="connsiteX41-2699" fmla="*/ 2271 w 10000"/>
              <a:gd name="connsiteY41-2700" fmla="*/ 5660 h 8253"/>
              <a:gd name="connsiteX0-2701" fmla="*/ 2271 w 10000"/>
              <a:gd name="connsiteY0-2702" fmla="*/ 5302 h 8444"/>
              <a:gd name="connsiteX1-2703" fmla="*/ 1159 w 10000"/>
              <a:gd name="connsiteY1-2704" fmla="*/ 4769 h 8444"/>
              <a:gd name="connsiteX2-2705" fmla="*/ 386 w 10000"/>
              <a:gd name="connsiteY2-2706" fmla="*/ 4504 h 8444"/>
              <a:gd name="connsiteX3-2707" fmla="*/ 386 w 10000"/>
              <a:gd name="connsiteY3-2708" fmla="*/ 4239 h 8444"/>
              <a:gd name="connsiteX4-2709" fmla="*/ 0 w 10000"/>
              <a:gd name="connsiteY4-2710" fmla="*/ 3975 h 8444"/>
              <a:gd name="connsiteX5-2711" fmla="*/ 386 w 10000"/>
              <a:gd name="connsiteY5-2712" fmla="*/ 3975 h 8444"/>
              <a:gd name="connsiteX6-2713" fmla="*/ 773 w 10000"/>
              <a:gd name="connsiteY6-2714" fmla="*/ 3975 h 8444"/>
              <a:gd name="connsiteX7-2715" fmla="*/ 1932 w 10000"/>
              <a:gd name="connsiteY7-2716" fmla="*/ 4239 h 8444"/>
              <a:gd name="connsiteX8-2717" fmla="*/ 3043 w 10000"/>
              <a:gd name="connsiteY8-2718" fmla="*/ 4239 h 8444"/>
              <a:gd name="connsiteX9-2719" fmla="*/ 4203 w 10000"/>
              <a:gd name="connsiteY9-2720" fmla="*/ 4504 h 8444"/>
              <a:gd name="connsiteX10-2721" fmla="*/ 4976 w 10000"/>
              <a:gd name="connsiteY10-2722" fmla="*/ 4769 h 8444"/>
              <a:gd name="connsiteX11-2723" fmla="*/ 5749 w 10000"/>
              <a:gd name="connsiteY11-2724" fmla="*/ 4769 h 8444"/>
              <a:gd name="connsiteX12-2725" fmla="*/ 6135 w 10000"/>
              <a:gd name="connsiteY12-2726" fmla="*/ 4769 h 8444"/>
              <a:gd name="connsiteX13-2727" fmla="*/ 6522 w 10000"/>
              <a:gd name="connsiteY13-2728" fmla="*/ 4504 h 8444"/>
              <a:gd name="connsiteX14-2729" fmla="*/ 6522 w 10000"/>
              <a:gd name="connsiteY14-2730" fmla="*/ 3975 h 8444"/>
              <a:gd name="connsiteX15-2731" fmla="*/ 6908 w 10000"/>
              <a:gd name="connsiteY15-2732" fmla="*/ 3178 h 8444"/>
              <a:gd name="connsiteX16-2733" fmla="*/ 6908 w 10000"/>
              <a:gd name="connsiteY16-2734" fmla="*/ 2383 h 8444"/>
              <a:gd name="connsiteX17-2735" fmla="*/ 7295 w 10000"/>
              <a:gd name="connsiteY17-2736" fmla="*/ 1324 h 8444"/>
              <a:gd name="connsiteX18-2737" fmla="*/ 7295 w 10000"/>
              <a:gd name="connsiteY18-2738" fmla="*/ 0 h 8444"/>
              <a:gd name="connsiteX19-2739" fmla="*/ 10000 w 10000"/>
              <a:gd name="connsiteY19-2740" fmla="*/ 0 h 8444"/>
              <a:gd name="connsiteX20-2741" fmla="*/ 10000 w 10000"/>
              <a:gd name="connsiteY20-2742" fmla="*/ 1324 h 8444"/>
              <a:gd name="connsiteX21-2743" fmla="*/ 10000 w 10000"/>
              <a:gd name="connsiteY21-2744" fmla="*/ 2383 h 8444"/>
              <a:gd name="connsiteX22-2745" fmla="*/ 9614 w 10000"/>
              <a:gd name="connsiteY22-2746" fmla="*/ 3442 h 8444"/>
              <a:gd name="connsiteX23-2747" fmla="*/ 9614 w 10000"/>
              <a:gd name="connsiteY23-2748" fmla="*/ 4239 h 8444"/>
              <a:gd name="connsiteX24-2749" fmla="*/ 9227 w 10000"/>
              <a:gd name="connsiteY24-2750" fmla="*/ 5032 h 8444"/>
              <a:gd name="connsiteX25-2751" fmla="*/ 8841 w 10000"/>
              <a:gd name="connsiteY25-2752" fmla="*/ 5796 h 8444"/>
              <a:gd name="connsiteX26-2753" fmla="*/ 8841 w 10000"/>
              <a:gd name="connsiteY26-2754" fmla="*/ 6326 h 8444"/>
              <a:gd name="connsiteX27-2755" fmla="*/ 8454 w 10000"/>
              <a:gd name="connsiteY27-2756" fmla="*/ 6853 h 8444"/>
              <a:gd name="connsiteX28-2757" fmla="*/ 7681 w 10000"/>
              <a:gd name="connsiteY28-2758" fmla="*/ 7385 h 8444"/>
              <a:gd name="connsiteX29-2759" fmla="*/ 7295 w 10000"/>
              <a:gd name="connsiteY29-2760" fmla="*/ 7650 h 8444"/>
              <a:gd name="connsiteX30-2761" fmla="*/ 6522 w 10000"/>
              <a:gd name="connsiteY30-2762" fmla="*/ 8180 h 8444"/>
              <a:gd name="connsiteX31-2763" fmla="*/ 5749 w 10000"/>
              <a:gd name="connsiteY31-2764" fmla="*/ 8444 h 8444"/>
              <a:gd name="connsiteX32-2765" fmla="*/ 5362 w 10000"/>
              <a:gd name="connsiteY32-2766" fmla="*/ 8444 h 8444"/>
              <a:gd name="connsiteX33-2767" fmla="*/ 4976 w 10000"/>
              <a:gd name="connsiteY33-2768" fmla="*/ 8180 h 8444"/>
              <a:gd name="connsiteX34-2769" fmla="*/ 4976 w 10000"/>
              <a:gd name="connsiteY34-2770" fmla="*/ 7914 h 8444"/>
              <a:gd name="connsiteX35-2771" fmla="*/ 4976 w 10000"/>
              <a:gd name="connsiteY35-2772" fmla="*/ 7650 h 8444"/>
              <a:gd name="connsiteX36-2773" fmla="*/ 4589 w 10000"/>
              <a:gd name="connsiteY36-2774" fmla="*/ 7120 h 8444"/>
              <a:gd name="connsiteX37-2775" fmla="*/ 4203 w 10000"/>
              <a:gd name="connsiteY37-2776" fmla="*/ 6593 h 8444"/>
              <a:gd name="connsiteX38-2777" fmla="*/ 3430 w 10000"/>
              <a:gd name="connsiteY38-2778" fmla="*/ 5796 h 8444"/>
              <a:gd name="connsiteX39-2779" fmla="*/ 2271 w 10000"/>
              <a:gd name="connsiteY39-2780" fmla="*/ 5302 h 8444"/>
              <a:gd name="connsiteX40-2781" fmla="*/ 2271 w 10000"/>
              <a:gd name="connsiteY40-2782" fmla="*/ 5302 h 8444"/>
              <a:gd name="connsiteX0-2783" fmla="*/ 2271 w 10000"/>
              <a:gd name="connsiteY0-2784" fmla="*/ 6279 h 10000"/>
              <a:gd name="connsiteX1-2785" fmla="*/ 1159 w 10000"/>
              <a:gd name="connsiteY1-2786" fmla="*/ 5648 h 10000"/>
              <a:gd name="connsiteX2-2787" fmla="*/ 386 w 10000"/>
              <a:gd name="connsiteY2-2788" fmla="*/ 5334 h 10000"/>
              <a:gd name="connsiteX3-2789" fmla="*/ 386 w 10000"/>
              <a:gd name="connsiteY3-2790" fmla="*/ 5020 h 10000"/>
              <a:gd name="connsiteX4-2791" fmla="*/ 0 w 10000"/>
              <a:gd name="connsiteY4-2792" fmla="*/ 4707 h 10000"/>
              <a:gd name="connsiteX5-2793" fmla="*/ 386 w 10000"/>
              <a:gd name="connsiteY5-2794" fmla="*/ 4707 h 10000"/>
              <a:gd name="connsiteX6-2795" fmla="*/ 773 w 10000"/>
              <a:gd name="connsiteY6-2796" fmla="*/ 4707 h 10000"/>
              <a:gd name="connsiteX7-2797" fmla="*/ 1932 w 10000"/>
              <a:gd name="connsiteY7-2798" fmla="*/ 5020 h 10000"/>
              <a:gd name="connsiteX8-2799" fmla="*/ 3043 w 10000"/>
              <a:gd name="connsiteY8-2800" fmla="*/ 5020 h 10000"/>
              <a:gd name="connsiteX9-2801" fmla="*/ 4203 w 10000"/>
              <a:gd name="connsiteY9-2802" fmla="*/ 5334 h 10000"/>
              <a:gd name="connsiteX10-2803" fmla="*/ 4976 w 10000"/>
              <a:gd name="connsiteY10-2804" fmla="*/ 5648 h 10000"/>
              <a:gd name="connsiteX11-2805" fmla="*/ 5749 w 10000"/>
              <a:gd name="connsiteY11-2806" fmla="*/ 5648 h 10000"/>
              <a:gd name="connsiteX12-2807" fmla="*/ 6135 w 10000"/>
              <a:gd name="connsiteY12-2808" fmla="*/ 5648 h 10000"/>
              <a:gd name="connsiteX13-2809" fmla="*/ 6522 w 10000"/>
              <a:gd name="connsiteY13-2810" fmla="*/ 5334 h 10000"/>
              <a:gd name="connsiteX14-2811" fmla="*/ 6522 w 10000"/>
              <a:gd name="connsiteY14-2812" fmla="*/ 4707 h 10000"/>
              <a:gd name="connsiteX15-2813" fmla="*/ 6908 w 10000"/>
              <a:gd name="connsiteY15-2814" fmla="*/ 3764 h 10000"/>
              <a:gd name="connsiteX16-2815" fmla="*/ 6908 w 10000"/>
              <a:gd name="connsiteY16-2816" fmla="*/ 2822 h 10000"/>
              <a:gd name="connsiteX17-2817" fmla="*/ 7295 w 10000"/>
              <a:gd name="connsiteY17-2818" fmla="*/ 1568 h 10000"/>
              <a:gd name="connsiteX18-2819" fmla="*/ 10000 w 10000"/>
              <a:gd name="connsiteY18-2820" fmla="*/ 0 h 10000"/>
              <a:gd name="connsiteX19-2821" fmla="*/ 10000 w 10000"/>
              <a:gd name="connsiteY19-2822" fmla="*/ 1568 h 10000"/>
              <a:gd name="connsiteX20-2823" fmla="*/ 10000 w 10000"/>
              <a:gd name="connsiteY20-2824" fmla="*/ 2822 h 10000"/>
              <a:gd name="connsiteX21-2825" fmla="*/ 9614 w 10000"/>
              <a:gd name="connsiteY21-2826" fmla="*/ 4076 h 10000"/>
              <a:gd name="connsiteX22-2827" fmla="*/ 9614 w 10000"/>
              <a:gd name="connsiteY22-2828" fmla="*/ 5020 h 10000"/>
              <a:gd name="connsiteX23-2829" fmla="*/ 9227 w 10000"/>
              <a:gd name="connsiteY23-2830" fmla="*/ 5959 h 10000"/>
              <a:gd name="connsiteX24-2831" fmla="*/ 8841 w 10000"/>
              <a:gd name="connsiteY24-2832" fmla="*/ 6864 h 10000"/>
              <a:gd name="connsiteX25-2833" fmla="*/ 8841 w 10000"/>
              <a:gd name="connsiteY25-2834" fmla="*/ 7492 h 10000"/>
              <a:gd name="connsiteX26-2835" fmla="*/ 8454 w 10000"/>
              <a:gd name="connsiteY26-2836" fmla="*/ 8116 h 10000"/>
              <a:gd name="connsiteX27-2837" fmla="*/ 7681 w 10000"/>
              <a:gd name="connsiteY27-2838" fmla="*/ 8746 h 10000"/>
              <a:gd name="connsiteX28-2839" fmla="*/ 7295 w 10000"/>
              <a:gd name="connsiteY28-2840" fmla="*/ 9060 h 10000"/>
              <a:gd name="connsiteX29-2841" fmla="*/ 6522 w 10000"/>
              <a:gd name="connsiteY29-2842" fmla="*/ 9687 h 10000"/>
              <a:gd name="connsiteX30-2843" fmla="*/ 5749 w 10000"/>
              <a:gd name="connsiteY30-2844" fmla="*/ 10000 h 10000"/>
              <a:gd name="connsiteX31-2845" fmla="*/ 5362 w 10000"/>
              <a:gd name="connsiteY31-2846" fmla="*/ 10000 h 10000"/>
              <a:gd name="connsiteX32-2847" fmla="*/ 4976 w 10000"/>
              <a:gd name="connsiteY32-2848" fmla="*/ 9687 h 10000"/>
              <a:gd name="connsiteX33-2849" fmla="*/ 4976 w 10000"/>
              <a:gd name="connsiteY33-2850" fmla="*/ 9372 h 10000"/>
              <a:gd name="connsiteX34-2851" fmla="*/ 4976 w 10000"/>
              <a:gd name="connsiteY34-2852" fmla="*/ 9060 h 10000"/>
              <a:gd name="connsiteX35-2853" fmla="*/ 4589 w 10000"/>
              <a:gd name="connsiteY35-2854" fmla="*/ 8432 h 10000"/>
              <a:gd name="connsiteX36-2855" fmla="*/ 4203 w 10000"/>
              <a:gd name="connsiteY36-2856" fmla="*/ 7808 h 10000"/>
              <a:gd name="connsiteX37-2857" fmla="*/ 3430 w 10000"/>
              <a:gd name="connsiteY37-2858" fmla="*/ 6864 h 10000"/>
              <a:gd name="connsiteX38-2859" fmla="*/ 2271 w 10000"/>
              <a:gd name="connsiteY38-2860" fmla="*/ 6279 h 10000"/>
              <a:gd name="connsiteX39-2861" fmla="*/ 2271 w 10000"/>
              <a:gd name="connsiteY39-2862" fmla="*/ 6279 h 10000"/>
              <a:gd name="connsiteX0-2863" fmla="*/ 2271 w 10000"/>
              <a:gd name="connsiteY0-2864" fmla="*/ 4711 h 8432"/>
              <a:gd name="connsiteX1-2865" fmla="*/ 1159 w 10000"/>
              <a:gd name="connsiteY1-2866" fmla="*/ 4080 h 8432"/>
              <a:gd name="connsiteX2-2867" fmla="*/ 386 w 10000"/>
              <a:gd name="connsiteY2-2868" fmla="*/ 3766 h 8432"/>
              <a:gd name="connsiteX3-2869" fmla="*/ 386 w 10000"/>
              <a:gd name="connsiteY3-2870" fmla="*/ 3452 h 8432"/>
              <a:gd name="connsiteX4-2871" fmla="*/ 0 w 10000"/>
              <a:gd name="connsiteY4-2872" fmla="*/ 3139 h 8432"/>
              <a:gd name="connsiteX5-2873" fmla="*/ 386 w 10000"/>
              <a:gd name="connsiteY5-2874" fmla="*/ 3139 h 8432"/>
              <a:gd name="connsiteX6-2875" fmla="*/ 773 w 10000"/>
              <a:gd name="connsiteY6-2876" fmla="*/ 3139 h 8432"/>
              <a:gd name="connsiteX7-2877" fmla="*/ 1932 w 10000"/>
              <a:gd name="connsiteY7-2878" fmla="*/ 3452 h 8432"/>
              <a:gd name="connsiteX8-2879" fmla="*/ 3043 w 10000"/>
              <a:gd name="connsiteY8-2880" fmla="*/ 3452 h 8432"/>
              <a:gd name="connsiteX9-2881" fmla="*/ 4203 w 10000"/>
              <a:gd name="connsiteY9-2882" fmla="*/ 3766 h 8432"/>
              <a:gd name="connsiteX10-2883" fmla="*/ 4976 w 10000"/>
              <a:gd name="connsiteY10-2884" fmla="*/ 4080 h 8432"/>
              <a:gd name="connsiteX11-2885" fmla="*/ 5749 w 10000"/>
              <a:gd name="connsiteY11-2886" fmla="*/ 4080 h 8432"/>
              <a:gd name="connsiteX12-2887" fmla="*/ 6135 w 10000"/>
              <a:gd name="connsiteY12-2888" fmla="*/ 4080 h 8432"/>
              <a:gd name="connsiteX13-2889" fmla="*/ 6522 w 10000"/>
              <a:gd name="connsiteY13-2890" fmla="*/ 3766 h 8432"/>
              <a:gd name="connsiteX14-2891" fmla="*/ 6522 w 10000"/>
              <a:gd name="connsiteY14-2892" fmla="*/ 3139 h 8432"/>
              <a:gd name="connsiteX15-2893" fmla="*/ 6908 w 10000"/>
              <a:gd name="connsiteY15-2894" fmla="*/ 2196 h 8432"/>
              <a:gd name="connsiteX16-2895" fmla="*/ 6908 w 10000"/>
              <a:gd name="connsiteY16-2896" fmla="*/ 1254 h 8432"/>
              <a:gd name="connsiteX17-2897" fmla="*/ 7295 w 10000"/>
              <a:gd name="connsiteY17-2898" fmla="*/ 0 h 8432"/>
              <a:gd name="connsiteX18-2899" fmla="*/ 10000 w 10000"/>
              <a:gd name="connsiteY18-2900" fmla="*/ 0 h 8432"/>
              <a:gd name="connsiteX19-2901" fmla="*/ 10000 w 10000"/>
              <a:gd name="connsiteY19-2902" fmla="*/ 1254 h 8432"/>
              <a:gd name="connsiteX20-2903" fmla="*/ 9614 w 10000"/>
              <a:gd name="connsiteY20-2904" fmla="*/ 2508 h 8432"/>
              <a:gd name="connsiteX21-2905" fmla="*/ 9614 w 10000"/>
              <a:gd name="connsiteY21-2906" fmla="*/ 3452 h 8432"/>
              <a:gd name="connsiteX22-2907" fmla="*/ 9227 w 10000"/>
              <a:gd name="connsiteY22-2908" fmla="*/ 4391 h 8432"/>
              <a:gd name="connsiteX23-2909" fmla="*/ 8841 w 10000"/>
              <a:gd name="connsiteY23-2910" fmla="*/ 5296 h 8432"/>
              <a:gd name="connsiteX24-2911" fmla="*/ 8841 w 10000"/>
              <a:gd name="connsiteY24-2912" fmla="*/ 5924 h 8432"/>
              <a:gd name="connsiteX25-2913" fmla="*/ 8454 w 10000"/>
              <a:gd name="connsiteY25-2914" fmla="*/ 6548 h 8432"/>
              <a:gd name="connsiteX26-2915" fmla="*/ 7681 w 10000"/>
              <a:gd name="connsiteY26-2916" fmla="*/ 7178 h 8432"/>
              <a:gd name="connsiteX27-2917" fmla="*/ 7295 w 10000"/>
              <a:gd name="connsiteY27-2918" fmla="*/ 7492 h 8432"/>
              <a:gd name="connsiteX28-2919" fmla="*/ 6522 w 10000"/>
              <a:gd name="connsiteY28-2920" fmla="*/ 8119 h 8432"/>
              <a:gd name="connsiteX29-2921" fmla="*/ 5749 w 10000"/>
              <a:gd name="connsiteY29-2922" fmla="*/ 8432 h 8432"/>
              <a:gd name="connsiteX30-2923" fmla="*/ 5362 w 10000"/>
              <a:gd name="connsiteY30-2924" fmla="*/ 8432 h 8432"/>
              <a:gd name="connsiteX31-2925" fmla="*/ 4976 w 10000"/>
              <a:gd name="connsiteY31-2926" fmla="*/ 8119 h 8432"/>
              <a:gd name="connsiteX32-2927" fmla="*/ 4976 w 10000"/>
              <a:gd name="connsiteY32-2928" fmla="*/ 7804 h 8432"/>
              <a:gd name="connsiteX33-2929" fmla="*/ 4976 w 10000"/>
              <a:gd name="connsiteY33-2930" fmla="*/ 7492 h 8432"/>
              <a:gd name="connsiteX34-2931" fmla="*/ 4589 w 10000"/>
              <a:gd name="connsiteY34-2932" fmla="*/ 6864 h 8432"/>
              <a:gd name="connsiteX35-2933" fmla="*/ 4203 w 10000"/>
              <a:gd name="connsiteY35-2934" fmla="*/ 6240 h 8432"/>
              <a:gd name="connsiteX36-2935" fmla="*/ 3430 w 10000"/>
              <a:gd name="connsiteY36-2936" fmla="*/ 5296 h 8432"/>
              <a:gd name="connsiteX37-2937" fmla="*/ 2271 w 10000"/>
              <a:gd name="connsiteY37-2938" fmla="*/ 4711 h 8432"/>
              <a:gd name="connsiteX38-2939" fmla="*/ 2271 w 10000"/>
              <a:gd name="connsiteY38-2940" fmla="*/ 4711 h 8432"/>
              <a:gd name="connsiteX0-2941" fmla="*/ 2271 w 10000"/>
              <a:gd name="connsiteY0-2942" fmla="*/ 5587 h 10000"/>
              <a:gd name="connsiteX1-2943" fmla="*/ 1159 w 10000"/>
              <a:gd name="connsiteY1-2944" fmla="*/ 4839 h 10000"/>
              <a:gd name="connsiteX2-2945" fmla="*/ 386 w 10000"/>
              <a:gd name="connsiteY2-2946" fmla="*/ 4466 h 10000"/>
              <a:gd name="connsiteX3-2947" fmla="*/ 386 w 10000"/>
              <a:gd name="connsiteY3-2948" fmla="*/ 4094 h 10000"/>
              <a:gd name="connsiteX4-2949" fmla="*/ 0 w 10000"/>
              <a:gd name="connsiteY4-2950" fmla="*/ 3723 h 10000"/>
              <a:gd name="connsiteX5-2951" fmla="*/ 386 w 10000"/>
              <a:gd name="connsiteY5-2952" fmla="*/ 3723 h 10000"/>
              <a:gd name="connsiteX6-2953" fmla="*/ 773 w 10000"/>
              <a:gd name="connsiteY6-2954" fmla="*/ 3723 h 10000"/>
              <a:gd name="connsiteX7-2955" fmla="*/ 1932 w 10000"/>
              <a:gd name="connsiteY7-2956" fmla="*/ 4094 h 10000"/>
              <a:gd name="connsiteX8-2957" fmla="*/ 3043 w 10000"/>
              <a:gd name="connsiteY8-2958" fmla="*/ 4094 h 10000"/>
              <a:gd name="connsiteX9-2959" fmla="*/ 4203 w 10000"/>
              <a:gd name="connsiteY9-2960" fmla="*/ 4466 h 10000"/>
              <a:gd name="connsiteX10-2961" fmla="*/ 4976 w 10000"/>
              <a:gd name="connsiteY10-2962" fmla="*/ 4839 h 10000"/>
              <a:gd name="connsiteX11-2963" fmla="*/ 5749 w 10000"/>
              <a:gd name="connsiteY11-2964" fmla="*/ 4839 h 10000"/>
              <a:gd name="connsiteX12-2965" fmla="*/ 6135 w 10000"/>
              <a:gd name="connsiteY12-2966" fmla="*/ 4839 h 10000"/>
              <a:gd name="connsiteX13-2967" fmla="*/ 6522 w 10000"/>
              <a:gd name="connsiteY13-2968" fmla="*/ 4466 h 10000"/>
              <a:gd name="connsiteX14-2969" fmla="*/ 6522 w 10000"/>
              <a:gd name="connsiteY14-2970" fmla="*/ 3723 h 10000"/>
              <a:gd name="connsiteX15-2971" fmla="*/ 6908 w 10000"/>
              <a:gd name="connsiteY15-2972" fmla="*/ 2604 h 10000"/>
              <a:gd name="connsiteX16-2973" fmla="*/ 6908 w 10000"/>
              <a:gd name="connsiteY16-2974" fmla="*/ 1487 h 10000"/>
              <a:gd name="connsiteX17-2975" fmla="*/ 7295 w 10000"/>
              <a:gd name="connsiteY17-2976" fmla="*/ 0 h 10000"/>
              <a:gd name="connsiteX18-2977" fmla="*/ 10000 w 10000"/>
              <a:gd name="connsiteY18-2978" fmla="*/ 1487 h 10000"/>
              <a:gd name="connsiteX19-2979" fmla="*/ 9614 w 10000"/>
              <a:gd name="connsiteY19-2980" fmla="*/ 2974 h 10000"/>
              <a:gd name="connsiteX20-2981" fmla="*/ 9614 w 10000"/>
              <a:gd name="connsiteY20-2982" fmla="*/ 4094 h 10000"/>
              <a:gd name="connsiteX21-2983" fmla="*/ 9227 w 10000"/>
              <a:gd name="connsiteY21-2984" fmla="*/ 5208 h 10000"/>
              <a:gd name="connsiteX22-2985" fmla="*/ 8841 w 10000"/>
              <a:gd name="connsiteY22-2986" fmla="*/ 6281 h 10000"/>
              <a:gd name="connsiteX23-2987" fmla="*/ 8841 w 10000"/>
              <a:gd name="connsiteY23-2988" fmla="*/ 7026 h 10000"/>
              <a:gd name="connsiteX24-2989" fmla="*/ 8454 w 10000"/>
              <a:gd name="connsiteY24-2990" fmla="*/ 7766 h 10000"/>
              <a:gd name="connsiteX25-2991" fmla="*/ 7681 w 10000"/>
              <a:gd name="connsiteY25-2992" fmla="*/ 8513 h 10000"/>
              <a:gd name="connsiteX26-2993" fmla="*/ 7295 w 10000"/>
              <a:gd name="connsiteY26-2994" fmla="*/ 8885 h 10000"/>
              <a:gd name="connsiteX27-2995" fmla="*/ 6522 w 10000"/>
              <a:gd name="connsiteY27-2996" fmla="*/ 9629 h 10000"/>
              <a:gd name="connsiteX28-2997" fmla="*/ 5749 w 10000"/>
              <a:gd name="connsiteY28-2998" fmla="*/ 10000 h 10000"/>
              <a:gd name="connsiteX29-2999" fmla="*/ 5362 w 10000"/>
              <a:gd name="connsiteY29-3000" fmla="*/ 10000 h 10000"/>
              <a:gd name="connsiteX30-3001" fmla="*/ 4976 w 10000"/>
              <a:gd name="connsiteY30-3002" fmla="*/ 9629 h 10000"/>
              <a:gd name="connsiteX31-3003" fmla="*/ 4976 w 10000"/>
              <a:gd name="connsiteY31-3004" fmla="*/ 9255 h 10000"/>
              <a:gd name="connsiteX32-3005" fmla="*/ 4976 w 10000"/>
              <a:gd name="connsiteY32-3006" fmla="*/ 8885 h 10000"/>
              <a:gd name="connsiteX33-3007" fmla="*/ 4589 w 10000"/>
              <a:gd name="connsiteY33-3008" fmla="*/ 8140 h 10000"/>
              <a:gd name="connsiteX34-3009" fmla="*/ 4203 w 10000"/>
              <a:gd name="connsiteY34-3010" fmla="*/ 7400 h 10000"/>
              <a:gd name="connsiteX35-3011" fmla="*/ 3430 w 10000"/>
              <a:gd name="connsiteY35-3012" fmla="*/ 6281 h 10000"/>
              <a:gd name="connsiteX36-3013" fmla="*/ 2271 w 10000"/>
              <a:gd name="connsiteY36-3014" fmla="*/ 5587 h 10000"/>
              <a:gd name="connsiteX37-3015" fmla="*/ 2271 w 10000"/>
              <a:gd name="connsiteY37-3016" fmla="*/ 5587 h 10000"/>
              <a:gd name="connsiteX0-3017" fmla="*/ 2271 w 9614"/>
              <a:gd name="connsiteY0-3018" fmla="*/ 5587 h 10000"/>
              <a:gd name="connsiteX1-3019" fmla="*/ 1159 w 9614"/>
              <a:gd name="connsiteY1-3020" fmla="*/ 4839 h 10000"/>
              <a:gd name="connsiteX2-3021" fmla="*/ 386 w 9614"/>
              <a:gd name="connsiteY2-3022" fmla="*/ 4466 h 10000"/>
              <a:gd name="connsiteX3-3023" fmla="*/ 386 w 9614"/>
              <a:gd name="connsiteY3-3024" fmla="*/ 4094 h 10000"/>
              <a:gd name="connsiteX4-3025" fmla="*/ 0 w 9614"/>
              <a:gd name="connsiteY4-3026" fmla="*/ 3723 h 10000"/>
              <a:gd name="connsiteX5-3027" fmla="*/ 386 w 9614"/>
              <a:gd name="connsiteY5-3028" fmla="*/ 3723 h 10000"/>
              <a:gd name="connsiteX6-3029" fmla="*/ 773 w 9614"/>
              <a:gd name="connsiteY6-3030" fmla="*/ 3723 h 10000"/>
              <a:gd name="connsiteX7-3031" fmla="*/ 1932 w 9614"/>
              <a:gd name="connsiteY7-3032" fmla="*/ 4094 h 10000"/>
              <a:gd name="connsiteX8-3033" fmla="*/ 3043 w 9614"/>
              <a:gd name="connsiteY8-3034" fmla="*/ 4094 h 10000"/>
              <a:gd name="connsiteX9-3035" fmla="*/ 4203 w 9614"/>
              <a:gd name="connsiteY9-3036" fmla="*/ 4466 h 10000"/>
              <a:gd name="connsiteX10-3037" fmla="*/ 4976 w 9614"/>
              <a:gd name="connsiteY10-3038" fmla="*/ 4839 h 10000"/>
              <a:gd name="connsiteX11-3039" fmla="*/ 5749 w 9614"/>
              <a:gd name="connsiteY11-3040" fmla="*/ 4839 h 10000"/>
              <a:gd name="connsiteX12-3041" fmla="*/ 6135 w 9614"/>
              <a:gd name="connsiteY12-3042" fmla="*/ 4839 h 10000"/>
              <a:gd name="connsiteX13-3043" fmla="*/ 6522 w 9614"/>
              <a:gd name="connsiteY13-3044" fmla="*/ 4466 h 10000"/>
              <a:gd name="connsiteX14-3045" fmla="*/ 6522 w 9614"/>
              <a:gd name="connsiteY14-3046" fmla="*/ 3723 h 10000"/>
              <a:gd name="connsiteX15-3047" fmla="*/ 6908 w 9614"/>
              <a:gd name="connsiteY15-3048" fmla="*/ 2604 h 10000"/>
              <a:gd name="connsiteX16-3049" fmla="*/ 6908 w 9614"/>
              <a:gd name="connsiteY16-3050" fmla="*/ 1487 h 10000"/>
              <a:gd name="connsiteX17-3051" fmla="*/ 7295 w 9614"/>
              <a:gd name="connsiteY17-3052" fmla="*/ 0 h 10000"/>
              <a:gd name="connsiteX18-3053" fmla="*/ 9614 w 9614"/>
              <a:gd name="connsiteY18-3054" fmla="*/ 2974 h 10000"/>
              <a:gd name="connsiteX19-3055" fmla="*/ 9614 w 9614"/>
              <a:gd name="connsiteY19-3056" fmla="*/ 4094 h 10000"/>
              <a:gd name="connsiteX20-3057" fmla="*/ 9227 w 9614"/>
              <a:gd name="connsiteY20-3058" fmla="*/ 5208 h 10000"/>
              <a:gd name="connsiteX21-3059" fmla="*/ 8841 w 9614"/>
              <a:gd name="connsiteY21-3060" fmla="*/ 6281 h 10000"/>
              <a:gd name="connsiteX22-3061" fmla="*/ 8841 w 9614"/>
              <a:gd name="connsiteY22-3062" fmla="*/ 7026 h 10000"/>
              <a:gd name="connsiteX23-3063" fmla="*/ 8454 w 9614"/>
              <a:gd name="connsiteY23-3064" fmla="*/ 7766 h 10000"/>
              <a:gd name="connsiteX24-3065" fmla="*/ 7681 w 9614"/>
              <a:gd name="connsiteY24-3066" fmla="*/ 8513 h 10000"/>
              <a:gd name="connsiteX25-3067" fmla="*/ 7295 w 9614"/>
              <a:gd name="connsiteY25-3068" fmla="*/ 8885 h 10000"/>
              <a:gd name="connsiteX26-3069" fmla="*/ 6522 w 9614"/>
              <a:gd name="connsiteY26-3070" fmla="*/ 9629 h 10000"/>
              <a:gd name="connsiteX27-3071" fmla="*/ 5749 w 9614"/>
              <a:gd name="connsiteY27-3072" fmla="*/ 10000 h 10000"/>
              <a:gd name="connsiteX28-3073" fmla="*/ 5362 w 9614"/>
              <a:gd name="connsiteY28-3074" fmla="*/ 10000 h 10000"/>
              <a:gd name="connsiteX29-3075" fmla="*/ 4976 w 9614"/>
              <a:gd name="connsiteY29-3076" fmla="*/ 9629 h 10000"/>
              <a:gd name="connsiteX30-3077" fmla="*/ 4976 w 9614"/>
              <a:gd name="connsiteY30-3078" fmla="*/ 9255 h 10000"/>
              <a:gd name="connsiteX31-3079" fmla="*/ 4976 w 9614"/>
              <a:gd name="connsiteY31-3080" fmla="*/ 8885 h 10000"/>
              <a:gd name="connsiteX32-3081" fmla="*/ 4589 w 9614"/>
              <a:gd name="connsiteY32-3082" fmla="*/ 8140 h 10000"/>
              <a:gd name="connsiteX33-3083" fmla="*/ 4203 w 9614"/>
              <a:gd name="connsiteY33-3084" fmla="*/ 7400 h 10000"/>
              <a:gd name="connsiteX34-3085" fmla="*/ 3430 w 9614"/>
              <a:gd name="connsiteY34-3086" fmla="*/ 6281 h 10000"/>
              <a:gd name="connsiteX35-3087" fmla="*/ 2271 w 9614"/>
              <a:gd name="connsiteY35-3088" fmla="*/ 5587 h 10000"/>
              <a:gd name="connsiteX36-3089" fmla="*/ 2271 w 9614"/>
              <a:gd name="connsiteY36-3090" fmla="*/ 5587 h 10000"/>
              <a:gd name="connsiteX0-3091" fmla="*/ 2362 w 10000"/>
              <a:gd name="connsiteY0-3092" fmla="*/ 4100 h 8513"/>
              <a:gd name="connsiteX1-3093" fmla="*/ 1206 w 10000"/>
              <a:gd name="connsiteY1-3094" fmla="*/ 3352 h 8513"/>
              <a:gd name="connsiteX2-3095" fmla="*/ 401 w 10000"/>
              <a:gd name="connsiteY2-3096" fmla="*/ 2979 h 8513"/>
              <a:gd name="connsiteX3-3097" fmla="*/ 401 w 10000"/>
              <a:gd name="connsiteY3-3098" fmla="*/ 2607 h 8513"/>
              <a:gd name="connsiteX4-3099" fmla="*/ 0 w 10000"/>
              <a:gd name="connsiteY4-3100" fmla="*/ 2236 h 8513"/>
              <a:gd name="connsiteX5-3101" fmla="*/ 401 w 10000"/>
              <a:gd name="connsiteY5-3102" fmla="*/ 2236 h 8513"/>
              <a:gd name="connsiteX6-3103" fmla="*/ 804 w 10000"/>
              <a:gd name="connsiteY6-3104" fmla="*/ 2236 h 8513"/>
              <a:gd name="connsiteX7-3105" fmla="*/ 2010 w 10000"/>
              <a:gd name="connsiteY7-3106" fmla="*/ 2607 h 8513"/>
              <a:gd name="connsiteX8-3107" fmla="*/ 3165 w 10000"/>
              <a:gd name="connsiteY8-3108" fmla="*/ 2607 h 8513"/>
              <a:gd name="connsiteX9-3109" fmla="*/ 4372 w 10000"/>
              <a:gd name="connsiteY9-3110" fmla="*/ 2979 h 8513"/>
              <a:gd name="connsiteX10-3111" fmla="*/ 5176 w 10000"/>
              <a:gd name="connsiteY10-3112" fmla="*/ 3352 h 8513"/>
              <a:gd name="connsiteX11-3113" fmla="*/ 5980 w 10000"/>
              <a:gd name="connsiteY11-3114" fmla="*/ 3352 h 8513"/>
              <a:gd name="connsiteX12-3115" fmla="*/ 6381 w 10000"/>
              <a:gd name="connsiteY12-3116" fmla="*/ 3352 h 8513"/>
              <a:gd name="connsiteX13-3117" fmla="*/ 6784 w 10000"/>
              <a:gd name="connsiteY13-3118" fmla="*/ 2979 h 8513"/>
              <a:gd name="connsiteX14-3119" fmla="*/ 6784 w 10000"/>
              <a:gd name="connsiteY14-3120" fmla="*/ 2236 h 8513"/>
              <a:gd name="connsiteX15-3121" fmla="*/ 7185 w 10000"/>
              <a:gd name="connsiteY15-3122" fmla="*/ 1117 h 8513"/>
              <a:gd name="connsiteX16-3123" fmla="*/ 7185 w 10000"/>
              <a:gd name="connsiteY16-3124" fmla="*/ 0 h 8513"/>
              <a:gd name="connsiteX17-3125" fmla="*/ 10000 w 10000"/>
              <a:gd name="connsiteY17-3126" fmla="*/ 1487 h 8513"/>
              <a:gd name="connsiteX18-3127" fmla="*/ 10000 w 10000"/>
              <a:gd name="connsiteY18-3128" fmla="*/ 2607 h 8513"/>
              <a:gd name="connsiteX19-3129" fmla="*/ 9597 w 10000"/>
              <a:gd name="connsiteY19-3130" fmla="*/ 3721 h 8513"/>
              <a:gd name="connsiteX20-3131" fmla="*/ 9196 w 10000"/>
              <a:gd name="connsiteY20-3132" fmla="*/ 4794 h 8513"/>
              <a:gd name="connsiteX21-3133" fmla="*/ 9196 w 10000"/>
              <a:gd name="connsiteY21-3134" fmla="*/ 5539 h 8513"/>
              <a:gd name="connsiteX22-3135" fmla="*/ 8793 w 10000"/>
              <a:gd name="connsiteY22-3136" fmla="*/ 6279 h 8513"/>
              <a:gd name="connsiteX23-3137" fmla="*/ 7989 w 10000"/>
              <a:gd name="connsiteY23-3138" fmla="*/ 7026 h 8513"/>
              <a:gd name="connsiteX24-3139" fmla="*/ 7588 w 10000"/>
              <a:gd name="connsiteY24-3140" fmla="*/ 7398 h 8513"/>
              <a:gd name="connsiteX25-3141" fmla="*/ 6784 w 10000"/>
              <a:gd name="connsiteY25-3142" fmla="*/ 8142 h 8513"/>
              <a:gd name="connsiteX26-3143" fmla="*/ 5980 w 10000"/>
              <a:gd name="connsiteY26-3144" fmla="*/ 8513 h 8513"/>
              <a:gd name="connsiteX27-3145" fmla="*/ 5577 w 10000"/>
              <a:gd name="connsiteY27-3146" fmla="*/ 8513 h 8513"/>
              <a:gd name="connsiteX28-3147" fmla="*/ 5176 w 10000"/>
              <a:gd name="connsiteY28-3148" fmla="*/ 8142 h 8513"/>
              <a:gd name="connsiteX29-3149" fmla="*/ 5176 w 10000"/>
              <a:gd name="connsiteY29-3150" fmla="*/ 7768 h 8513"/>
              <a:gd name="connsiteX30-3151" fmla="*/ 5176 w 10000"/>
              <a:gd name="connsiteY30-3152" fmla="*/ 7398 h 8513"/>
              <a:gd name="connsiteX31-3153" fmla="*/ 4773 w 10000"/>
              <a:gd name="connsiteY31-3154" fmla="*/ 6653 h 8513"/>
              <a:gd name="connsiteX32-3155" fmla="*/ 4372 w 10000"/>
              <a:gd name="connsiteY32-3156" fmla="*/ 5913 h 8513"/>
              <a:gd name="connsiteX33-3157" fmla="*/ 3568 w 10000"/>
              <a:gd name="connsiteY33-3158" fmla="*/ 4794 h 8513"/>
              <a:gd name="connsiteX34-3159" fmla="*/ 2362 w 10000"/>
              <a:gd name="connsiteY34-3160" fmla="*/ 4100 h 8513"/>
              <a:gd name="connsiteX35-3161" fmla="*/ 2362 w 10000"/>
              <a:gd name="connsiteY35-3162" fmla="*/ 4100 h 8513"/>
              <a:gd name="connsiteX0-3163" fmla="*/ 2362 w 10000"/>
              <a:gd name="connsiteY0-3164" fmla="*/ 3504 h 8688"/>
              <a:gd name="connsiteX1-3165" fmla="*/ 1206 w 10000"/>
              <a:gd name="connsiteY1-3166" fmla="*/ 2626 h 8688"/>
              <a:gd name="connsiteX2-3167" fmla="*/ 401 w 10000"/>
              <a:gd name="connsiteY2-3168" fmla="*/ 2187 h 8688"/>
              <a:gd name="connsiteX3-3169" fmla="*/ 401 w 10000"/>
              <a:gd name="connsiteY3-3170" fmla="*/ 1750 h 8688"/>
              <a:gd name="connsiteX4-3171" fmla="*/ 0 w 10000"/>
              <a:gd name="connsiteY4-3172" fmla="*/ 1315 h 8688"/>
              <a:gd name="connsiteX5-3173" fmla="*/ 401 w 10000"/>
              <a:gd name="connsiteY5-3174" fmla="*/ 1315 h 8688"/>
              <a:gd name="connsiteX6-3175" fmla="*/ 804 w 10000"/>
              <a:gd name="connsiteY6-3176" fmla="*/ 1315 h 8688"/>
              <a:gd name="connsiteX7-3177" fmla="*/ 2010 w 10000"/>
              <a:gd name="connsiteY7-3178" fmla="*/ 1750 h 8688"/>
              <a:gd name="connsiteX8-3179" fmla="*/ 3165 w 10000"/>
              <a:gd name="connsiteY8-3180" fmla="*/ 1750 h 8688"/>
              <a:gd name="connsiteX9-3181" fmla="*/ 4372 w 10000"/>
              <a:gd name="connsiteY9-3182" fmla="*/ 2187 h 8688"/>
              <a:gd name="connsiteX10-3183" fmla="*/ 5176 w 10000"/>
              <a:gd name="connsiteY10-3184" fmla="*/ 2626 h 8688"/>
              <a:gd name="connsiteX11-3185" fmla="*/ 5980 w 10000"/>
              <a:gd name="connsiteY11-3186" fmla="*/ 2626 h 8688"/>
              <a:gd name="connsiteX12-3187" fmla="*/ 6381 w 10000"/>
              <a:gd name="connsiteY12-3188" fmla="*/ 2626 h 8688"/>
              <a:gd name="connsiteX13-3189" fmla="*/ 6784 w 10000"/>
              <a:gd name="connsiteY13-3190" fmla="*/ 2187 h 8688"/>
              <a:gd name="connsiteX14-3191" fmla="*/ 6784 w 10000"/>
              <a:gd name="connsiteY14-3192" fmla="*/ 1315 h 8688"/>
              <a:gd name="connsiteX15-3193" fmla="*/ 7185 w 10000"/>
              <a:gd name="connsiteY15-3194" fmla="*/ 0 h 8688"/>
              <a:gd name="connsiteX16-3195" fmla="*/ 10000 w 10000"/>
              <a:gd name="connsiteY16-3196" fmla="*/ 435 h 8688"/>
              <a:gd name="connsiteX17-3197" fmla="*/ 10000 w 10000"/>
              <a:gd name="connsiteY17-3198" fmla="*/ 1750 h 8688"/>
              <a:gd name="connsiteX18-3199" fmla="*/ 9597 w 10000"/>
              <a:gd name="connsiteY18-3200" fmla="*/ 3059 h 8688"/>
              <a:gd name="connsiteX19-3201" fmla="*/ 9196 w 10000"/>
              <a:gd name="connsiteY19-3202" fmla="*/ 4319 h 8688"/>
              <a:gd name="connsiteX20-3203" fmla="*/ 9196 w 10000"/>
              <a:gd name="connsiteY20-3204" fmla="*/ 5195 h 8688"/>
              <a:gd name="connsiteX21-3205" fmla="*/ 8793 w 10000"/>
              <a:gd name="connsiteY21-3206" fmla="*/ 6064 h 8688"/>
              <a:gd name="connsiteX22-3207" fmla="*/ 7989 w 10000"/>
              <a:gd name="connsiteY22-3208" fmla="*/ 6941 h 8688"/>
              <a:gd name="connsiteX23-3209" fmla="*/ 7588 w 10000"/>
              <a:gd name="connsiteY23-3210" fmla="*/ 7378 h 8688"/>
              <a:gd name="connsiteX24-3211" fmla="*/ 6784 w 10000"/>
              <a:gd name="connsiteY24-3212" fmla="*/ 8252 h 8688"/>
              <a:gd name="connsiteX25-3213" fmla="*/ 5980 w 10000"/>
              <a:gd name="connsiteY25-3214" fmla="*/ 8688 h 8688"/>
              <a:gd name="connsiteX26-3215" fmla="*/ 5577 w 10000"/>
              <a:gd name="connsiteY26-3216" fmla="*/ 8688 h 8688"/>
              <a:gd name="connsiteX27-3217" fmla="*/ 5176 w 10000"/>
              <a:gd name="connsiteY27-3218" fmla="*/ 8252 h 8688"/>
              <a:gd name="connsiteX28-3219" fmla="*/ 5176 w 10000"/>
              <a:gd name="connsiteY28-3220" fmla="*/ 7813 h 8688"/>
              <a:gd name="connsiteX29-3221" fmla="*/ 5176 w 10000"/>
              <a:gd name="connsiteY29-3222" fmla="*/ 7378 h 8688"/>
              <a:gd name="connsiteX30-3223" fmla="*/ 4773 w 10000"/>
              <a:gd name="connsiteY30-3224" fmla="*/ 6503 h 8688"/>
              <a:gd name="connsiteX31-3225" fmla="*/ 4372 w 10000"/>
              <a:gd name="connsiteY31-3226" fmla="*/ 5634 h 8688"/>
              <a:gd name="connsiteX32-3227" fmla="*/ 3568 w 10000"/>
              <a:gd name="connsiteY32-3228" fmla="*/ 4319 h 8688"/>
              <a:gd name="connsiteX33-3229" fmla="*/ 2362 w 10000"/>
              <a:gd name="connsiteY33-3230" fmla="*/ 3504 h 8688"/>
              <a:gd name="connsiteX34-3231" fmla="*/ 2362 w 10000"/>
              <a:gd name="connsiteY34-3232" fmla="*/ 3504 h 8688"/>
              <a:gd name="connsiteX0-3233" fmla="*/ 2362 w 10000"/>
              <a:gd name="connsiteY0-3234" fmla="*/ 3532 h 9499"/>
              <a:gd name="connsiteX1-3235" fmla="*/ 1206 w 10000"/>
              <a:gd name="connsiteY1-3236" fmla="*/ 2522 h 9499"/>
              <a:gd name="connsiteX2-3237" fmla="*/ 401 w 10000"/>
              <a:gd name="connsiteY2-3238" fmla="*/ 2016 h 9499"/>
              <a:gd name="connsiteX3-3239" fmla="*/ 401 w 10000"/>
              <a:gd name="connsiteY3-3240" fmla="*/ 1513 h 9499"/>
              <a:gd name="connsiteX4-3241" fmla="*/ 0 w 10000"/>
              <a:gd name="connsiteY4-3242" fmla="*/ 1013 h 9499"/>
              <a:gd name="connsiteX5-3243" fmla="*/ 401 w 10000"/>
              <a:gd name="connsiteY5-3244" fmla="*/ 1013 h 9499"/>
              <a:gd name="connsiteX6-3245" fmla="*/ 804 w 10000"/>
              <a:gd name="connsiteY6-3246" fmla="*/ 1013 h 9499"/>
              <a:gd name="connsiteX7-3247" fmla="*/ 2010 w 10000"/>
              <a:gd name="connsiteY7-3248" fmla="*/ 1513 h 9499"/>
              <a:gd name="connsiteX8-3249" fmla="*/ 3165 w 10000"/>
              <a:gd name="connsiteY8-3250" fmla="*/ 1513 h 9499"/>
              <a:gd name="connsiteX9-3251" fmla="*/ 4372 w 10000"/>
              <a:gd name="connsiteY9-3252" fmla="*/ 2016 h 9499"/>
              <a:gd name="connsiteX10-3253" fmla="*/ 5176 w 10000"/>
              <a:gd name="connsiteY10-3254" fmla="*/ 2522 h 9499"/>
              <a:gd name="connsiteX11-3255" fmla="*/ 5980 w 10000"/>
              <a:gd name="connsiteY11-3256" fmla="*/ 2522 h 9499"/>
              <a:gd name="connsiteX12-3257" fmla="*/ 6381 w 10000"/>
              <a:gd name="connsiteY12-3258" fmla="*/ 2522 h 9499"/>
              <a:gd name="connsiteX13-3259" fmla="*/ 6784 w 10000"/>
              <a:gd name="connsiteY13-3260" fmla="*/ 2016 h 9499"/>
              <a:gd name="connsiteX14-3261" fmla="*/ 6784 w 10000"/>
              <a:gd name="connsiteY14-3262" fmla="*/ 1013 h 9499"/>
              <a:gd name="connsiteX15-3263" fmla="*/ 10000 w 10000"/>
              <a:gd name="connsiteY15-3264" fmla="*/ 0 h 9499"/>
              <a:gd name="connsiteX16-3265" fmla="*/ 10000 w 10000"/>
              <a:gd name="connsiteY16-3266" fmla="*/ 1513 h 9499"/>
              <a:gd name="connsiteX17-3267" fmla="*/ 9597 w 10000"/>
              <a:gd name="connsiteY17-3268" fmla="*/ 3020 h 9499"/>
              <a:gd name="connsiteX18-3269" fmla="*/ 9196 w 10000"/>
              <a:gd name="connsiteY18-3270" fmla="*/ 4470 h 9499"/>
              <a:gd name="connsiteX19-3271" fmla="*/ 9196 w 10000"/>
              <a:gd name="connsiteY19-3272" fmla="*/ 5479 h 9499"/>
              <a:gd name="connsiteX20-3273" fmla="*/ 8793 w 10000"/>
              <a:gd name="connsiteY20-3274" fmla="*/ 6479 h 9499"/>
              <a:gd name="connsiteX21-3275" fmla="*/ 7989 w 10000"/>
              <a:gd name="connsiteY21-3276" fmla="*/ 7488 h 9499"/>
              <a:gd name="connsiteX22-3277" fmla="*/ 7588 w 10000"/>
              <a:gd name="connsiteY22-3278" fmla="*/ 7991 h 9499"/>
              <a:gd name="connsiteX23-3279" fmla="*/ 6784 w 10000"/>
              <a:gd name="connsiteY23-3280" fmla="*/ 8997 h 9499"/>
              <a:gd name="connsiteX24-3281" fmla="*/ 5980 w 10000"/>
              <a:gd name="connsiteY24-3282" fmla="*/ 9499 h 9499"/>
              <a:gd name="connsiteX25-3283" fmla="*/ 5577 w 10000"/>
              <a:gd name="connsiteY25-3284" fmla="*/ 9499 h 9499"/>
              <a:gd name="connsiteX26-3285" fmla="*/ 5176 w 10000"/>
              <a:gd name="connsiteY26-3286" fmla="*/ 8997 h 9499"/>
              <a:gd name="connsiteX27-3287" fmla="*/ 5176 w 10000"/>
              <a:gd name="connsiteY27-3288" fmla="*/ 8492 h 9499"/>
              <a:gd name="connsiteX28-3289" fmla="*/ 5176 w 10000"/>
              <a:gd name="connsiteY28-3290" fmla="*/ 7991 h 9499"/>
              <a:gd name="connsiteX29-3291" fmla="*/ 4773 w 10000"/>
              <a:gd name="connsiteY29-3292" fmla="*/ 6984 h 9499"/>
              <a:gd name="connsiteX30-3293" fmla="*/ 4372 w 10000"/>
              <a:gd name="connsiteY30-3294" fmla="*/ 5984 h 9499"/>
              <a:gd name="connsiteX31-3295" fmla="*/ 3568 w 10000"/>
              <a:gd name="connsiteY31-3296" fmla="*/ 4470 h 9499"/>
              <a:gd name="connsiteX32-3297" fmla="*/ 2362 w 10000"/>
              <a:gd name="connsiteY32-3298" fmla="*/ 3532 h 9499"/>
              <a:gd name="connsiteX33-3299" fmla="*/ 2362 w 10000"/>
              <a:gd name="connsiteY33-3300" fmla="*/ 3532 h 9499"/>
              <a:gd name="connsiteX0-3301" fmla="*/ 2362 w 10000"/>
              <a:gd name="connsiteY0-3302" fmla="*/ 3718 h 10000"/>
              <a:gd name="connsiteX1-3303" fmla="*/ 1206 w 10000"/>
              <a:gd name="connsiteY1-3304" fmla="*/ 2655 h 10000"/>
              <a:gd name="connsiteX2-3305" fmla="*/ 401 w 10000"/>
              <a:gd name="connsiteY2-3306" fmla="*/ 2122 h 10000"/>
              <a:gd name="connsiteX3-3307" fmla="*/ 401 w 10000"/>
              <a:gd name="connsiteY3-3308" fmla="*/ 1593 h 10000"/>
              <a:gd name="connsiteX4-3309" fmla="*/ 0 w 10000"/>
              <a:gd name="connsiteY4-3310" fmla="*/ 1066 h 10000"/>
              <a:gd name="connsiteX5-3311" fmla="*/ 401 w 10000"/>
              <a:gd name="connsiteY5-3312" fmla="*/ 1066 h 10000"/>
              <a:gd name="connsiteX6-3313" fmla="*/ 804 w 10000"/>
              <a:gd name="connsiteY6-3314" fmla="*/ 1066 h 10000"/>
              <a:gd name="connsiteX7-3315" fmla="*/ 2010 w 10000"/>
              <a:gd name="connsiteY7-3316" fmla="*/ 1593 h 10000"/>
              <a:gd name="connsiteX8-3317" fmla="*/ 3165 w 10000"/>
              <a:gd name="connsiteY8-3318" fmla="*/ 1593 h 10000"/>
              <a:gd name="connsiteX9-3319" fmla="*/ 4372 w 10000"/>
              <a:gd name="connsiteY9-3320" fmla="*/ 2122 h 10000"/>
              <a:gd name="connsiteX10-3321" fmla="*/ 5176 w 10000"/>
              <a:gd name="connsiteY10-3322" fmla="*/ 2655 h 10000"/>
              <a:gd name="connsiteX11-3323" fmla="*/ 5980 w 10000"/>
              <a:gd name="connsiteY11-3324" fmla="*/ 2655 h 10000"/>
              <a:gd name="connsiteX12-3325" fmla="*/ 6381 w 10000"/>
              <a:gd name="connsiteY12-3326" fmla="*/ 2655 h 10000"/>
              <a:gd name="connsiteX13-3327" fmla="*/ 6784 w 10000"/>
              <a:gd name="connsiteY13-3328" fmla="*/ 2122 h 10000"/>
              <a:gd name="connsiteX14-3329" fmla="*/ 10000 w 10000"/>
              <a:gd name="connsiteY14-3330" fmla="*/ 0 h 10000"/>
              <a:gd name="connsiteX15-3331" fmla="*/ 10000 w 10000"/>
              <a:gd name="connsiteY15-3332" fmla="*/ 1593 h 10000"/>
              <a:gd name="connsiteX16-3333" fmla="*/ 9597 w 10000"/>
              <a:gd name="connsiteY16-3334" fmla="*/ 3179 h 10000"/>
              <a:gd name="connsiteX17-3335" fmla="*/ 9196 w 10000"/>
              <a:gd name="connsiteY17-3336" fmla="*/ 4706 h 10000"/>
              <a:gd name="connsiteX18-3337" fmla="*/ 9196 w 10000"/>
              <a:gd name="connsiteY18-3338" fmla="*/ 5768 h 10000"/>
              <a:gd name="connsiteX19-3339" fmla="*/ 8793 w 10000"/>
              <a:gd name="connsiteY19-3340" fmla="*/ 6821 h 10000"/>
              <a:gd name="connsiteX20-3341" fmla="*/ 7989 w 10000"/>
              <a:gd name="connsiteY20-3342" fmla="*/ 7883 h 10000"/>
              <a:gd name="connsiteX21-3343" fmla="*/ 7588 w 10000"/>
              <a:gd name="connsiteY21-3344" fmla="*/ 8412 h 10000"/>
              <a:gd name="connsiteX22-3345" fmla="*/ 6784 w 10000"/>
              <a:gd name="connsiteY22-3346" fmla="*/ 9472 h 10000"/>
              <a:gd name="connsiteX23-3347" fmla="*/ 5980 w 10000"/>
              <a:gd name="connsiteY23-3348" fmla="*/ 10000 h 10000"/>
              <a:gd name="connsiteX24-3349" fmla="*/ 5577 w 10000"/>
              <a:gd name="connsiteY24-3350" fmla="*/ 10000 h 10000"/>
              <a:gd name="connsiteX25-3351" fmla="*/ 5176 w 10000"/>
              <a:gd name="connsiteY25-3352" fmla="*/ 9472 h 10000"/>
              <a:gd name="connsiteX26-3353" fmla="*/ 5176 w 10000"/>
              <a:gd name="connsiteY26-3354" fmla="*/ 8940 h 10000"/>
              <a:gd name="connsiteX27-3355" fmla="*/ 5176 w 10000"/>
              <a:gd name="connsiteY27-3356" fmla="*/ 8412 h 10000"/>
              <a:gd name="connsiteX28-3357" fmla="*/ 4773 w 10000"/>
              <a:gd name="connsiteY28-3358" fmla="*/ 7352 h 10000"/>
              <a:gd name="connsiteX29-3359" fmla="*/ 4372 w 10000"/>
              <a:gd name="connsiteY29-3360" fmla="*/ 6300 h 10000"/>
              <a:gd name="connsiteX30-3361" fmla="*/ 3568 w 10000"/>
              <a:gd name="connsiteY30-3362" fmla="*/ 4706 h 10000"/>
              <a:gd name="connsiteX31-3363" fmla="*/ 2362 w 10000"/>
              <a:gd name="connsiteY31-3364" fmla="*/ 3718 h 10000"/>
              <a:gd name="connsiteX32-3365" fmla="*/ 2362 w 10000"/>
              <a:gd name="connsiteY32-3366" fmla="*/ 3718 h 10000"/>
              <a:gd name="connsiteX0-3367" fmla="*/ 2362 w 10000"/>
              <a:gd name="connsiteY0-3368" fmla="*/ 3718 h 10000"/>
              <a:gd name="connsiteX1-3369" fmla="*/ 1206 w 10000"/>
              <a:gd name="connsiteY1-3370" fmla="*/ 2655 h 10000"/>
              <a:gd name="connsiteX2-3371" fmla="*/ 401 w 10000"/>
              <a:gd name="connsiteY2-3372" fmla="*/ 2122 h 10000"/>
              <a:gd name="connsiteX3-3373" fmla="*/ 401 w 10000"/>
              <a:gd name="connsiteY3-3374" fmla="*/ 1593 h 10000"/>
              <a:gd name="connsiteX4-3375" fmla="*/ 0 w 10000"/>
              <a:gd name="connsiteY4-3376" fmla="*/ 1066 h 10000"/>
              <a:gd name="connsiteX5-3377" fmla="*/ 401 w 10000"/>
              <a:gd name="connsiteY5-3378" fmla="*/ 1066 h 10000"/>
              <a:gd name="connsiteX6-3379" fmla="*/ 804 w 10000"/>
              <a:gd name="connsiteY6-3380" fmla="*/ 1066 h 10000"/>
              <a:gd name="connsiteX7-3381" fmla="*/ 2010 w 10000"/>
              <a:gd name="connsiteY7-3382" fmla="*/ 1593 h 10000"/>
              <a:gd name="connsiteX8-3383" fmla="*/ 3165 w 10000"/>
              <a:gd name="connsiteY8-3384" fmla="*/ 1593 h 10000"/>
              <a:gd name="connsiteX9-3385" fmla="*/ 4372 w 10000"/>
              <a:gd name="connsiteY9-3386" fmla="*/ 2122 h 10000"/>
              <a:gd name="connsiteX10-3387" fmla="*/ 5176 w 10000"/>
              <a:gd name="connsiteY10-3388" fmla="*/ 2655 h 10000"/>
              <a:gd name="connsiteX11-3389" fmla="*/ 5980 w 10000"/>
              <a:gd name="connsiteY11-3390" fmla="*/ 2655 h 10000"/>
              <a:gd name="connsiteX12-3391" fmla="*/ 6381 w 10000"/>
              <a:gd name="connsiteY12-3392" fmla="*/ 2655 h 10000"/>
              <a:gd name="connsiteX13-3393" fmla="*/ 10000 w 10000"/>
              <a:gd name="connsiteY13-3394" fmla="*/ 0 h 10000"/>
              <a:gd name="connsiteX14-3395" fmla="*/ 10000 w 10000"/>
              <a:gd name="connsiteY14-3396" fmla="*/ 1593 h 10000"/>
              <a:gd name="connsiteX15-3397" fmla="*/ 9597 w 10000"/>
              <a:gd name="connsiteY15-3398" fmla="*/ 3179 h 10000"/>
              <a:gd name="connsiteX16-3399" fmla="*/ 9196 w 10000"/>
              <a:gd name="connsiteY16-3400" fmla="*/ 4706 h 10000"/>
              <a:gd name="connsiteX17-3401" fmla="*/ 9196 w 10000"/>
              <a:gd name="connsiteY17-3402" fmla="*/ 5768 h 10000"/>
              <a:gd name="connsiteX18-3403" fmla="*/ 8793 w 10000"/>
              <a:gd name="connsiteY18-3404" fmla="*/ 6821 h 10000"/>
              <a:gd name="connsiteX19-3405" fmla="*/ 7989 w 10000"/>
              <a:gd name="connsiteY19-3406" fmla="*/ 7883 h 10000"/>
              <a:gd name="connsiteX20-3407" fmla="*/ 7588 w 10000"/>
              <a:gd name="connsiteY20-3408" fmla="*/ 8412 h 10000"/>
              <a:gd name="connsiteX21-3409" fmla="*/ 6784 w 10000"/>
              <a:gd name="connsiteY21-3410" fmla="*/ 9472 h 10000"/>
              <a:gd name="connsiteX22-3411" fmla="*/ 5980 w 10000"/>
              <a:gd name="connsiteY22-3412" fmla="*/ 10000 h 10000"/>
              <a:gd name="connsiteX23-3413" fmla="*/ 5577 w 10000"/>
              <a:gd name="connsiteY23-3414" fmla="*/ 10000 h 10000"/>
              <a:gd name="connsiteX24-3415" fmla="*/ 5176 w 10000"/>
              <a:gd name="connsiteY24-3416" fmla="*/ 9472 h 10000"/>
              <a:gd name="connsiteX25-3417" fmla="*/ 5176 w 10000"/>
              <a:gd name="connsiteY25-3418" fmla="*/ 8940 h 10000"/>
              <a:gd name="connsiteX26-3419" fmla="*/ 5176 w 10000"/>
              <a:gd name="connsiteY26-3420" fmla="*/ 8412 h 10000"/>
              <a:gd name="connsiteX27-3421" fmla="*/ 4773 w 10000"/>
              <a:gd name="connsiteY27-3422" fmla="*/ 7352 h 10000"/>
              <a:gd name="connsiteX28-3423" fmla="*/ 4372 w 10000"/>
              <a:gd name="connsiteY28-3424" fmla="*/ 6300 h 10000"/>
              <a:gd name="connsiteX29-3425" fmla="*/ 3568 w 10000"/>
              <a:gd name="connsiteY29-3426" fmla="*/ 4706 h 10000"/>
              <a:gd name="connsiteX30-3427" fmla="*/ 2362 w 10000"/>
              <a:gd name="connsiteY30-3428" fmla="*/ 3718 h 10000"/>
              <a:gd name="connsiteX31-3429" fmla="*/ 2362 w 10000"/>
              <a:gd name="connsiteY31-3430" fmla="*/ 3718 h 10000"/>
              <a:gd name="connsiteX0-3431" fmla="*/ 2362 w 10000"/>
              <a:gd name="connsiteY0-3432" fmla="*/ 2652 h 8934"/>
              <a:gd name="connsiteX1-3433" fmla="*/ 1206 w 10000"/>
              <a:gd name="connsiteY1-3434" fmla="*/ 1589 h 8934"/>
              <a:gd name="connsiteX2-3435" fmla="*/ 401 w 10000"/>
              <a:gd name="connsiteY2-3436" fmla="*/ 1056 h 8934"/>
              <a:gd name="connsiteX3-3437" fmla="*/ 401 w 10000"/>
              <a:gd name="connsiteY3-3438" fmla="*/ 527 h 8934"/>
              <a:gd name="connsiteX4-3439" fmla="*/ 0 w 10000"/>
              <a:gd name="connsiteY4-3440" fmla="*/ 0 h 8934"/>
              <a:gd name="connsiteX5-3441" fmla="*/ 401 w 10000"/>
              <a:gd name="connsiteY5-3442" fmla="*/ 0 h 8934"/>
              <a:gd name="connsiteX6-3443" fmla="*/ 804 w 10000"/>
              <a:gd name="connsiteY6-3444" fmla="*/ 0 h 8934"/>
              <a:gd name="connsiteX7-3445" fmla="*/ 2010 w 10000"/>
              <a:gd name="connsiteY7-3446" fmla="*/ 527 h 8934"/>
              <a:gd name="connsiteX8-3447" fmla="*/ 3165 w 10000"/>
              <a:gd name="connsiteY8-3448" fmla="*/ 527 h 8934"/>
              <a:gd name="connsiteX9-3449" fmla="*/ 4372 w 10000"/>
              <a:gd name="connsiteY9-3450" fmla="*/ 1056 h 8934"/>
              <a:gd name="connsiteX10-3451" fmla="*/ 5176 w 10000"/>
              <a:gd name="connsiteY10-3452" fmla="*/ 1589 h 8934"/>
              <a:gd name="connsiteX11-3453" fmla="*/ 5980 w 10000"/>
              <a:gd name="connsiteY11-3454" fmla="*/ 1589 h 8934"/>
              <a:gd name="connsiteX12-3455" fmla="*/ 6381 w 10000"/>
              <a:gd name="connsiteY12-3456" fmla="*/ 1589 h 8934"/>
              <a:gd name="connsiteX13-3457" fmla="*/ 10000 w 10000"/>
              <a:gd name="connsiteY13-3458" fmla="*/ 527 h 8934"/>
              <a:gd name="connsiteX14-3459" fmla="*/ 9597 w 10000"/>
              <a:gd name="connsiteY14-3460" fmla="*/ 2113 h 8934"/>
              <a:gd name="connsiteX15-3461" fmla="*/ 9196 w 10000"/>
              <a:gd name="connsiteY15-3462" fmla="*/ 3640 h 8934"/>
              <a:gd name="connsiteX16-3463" fmla="*/ 9196 w 10000"/>
              <a:gd name="connsiteY16-3464" fmla="*/ 4702 h 8934"/>
              <a:gd name="connsiteX17-3465" fmla="*/ 8793 w 10000"/>
              <a:gd name="connsiteY17-3466" fmla="*/ 5755 h 8934"/>
              <a:gd name="connsiteX18-3467" fmla="*/ 7989 w 10000"/>
              <a:gd name="connsiteY18-3468" fmla="*/ 6817 h 8934"/>
              <a:gd name="connsiteX19-3469" fmla="*/ 7588 w 10000"/>
              <a:gd name="connsiteY19-3470" fmla="*/ 7346 h 8934"/>
              <a:gd name="connsiteX20-3471" fmla="*/ 6784 w 10000"/>
              <a:gd name="connsiteY20-3472" fmla="*/ 8406 h 8934"/>
              <a:gd name="connsiteX21-3473" fmla="*/ 5980 w 10000"/>
              <a:gd name="connsiteY21-3474" fmla="*/ 8934 h 8934"/>
              <a:gd name="connsiteX22-3475" fmla="*/ 5577 w 10000"/>
              <a:gd name="connsiteY22-3476" fmla="*/ 8934 h 8934"/>
              <a:gd name="connsiteX23-3477" fmla="*/ 5176 w 10000"/>
              <a:gd name="connsiteY23-3478" fmla="*/ 8406 h 8934"/>
              <a:gd name="connsiteX24-3479" fmla="*/ 5176 w 10000"/>
              <a:gd name="connsiteY24-3480" fmla="*/ 7874 h 8934"/>
              <a:gd name="connsiteX25-3481" fmla="*/ 5176 w 10000"/>
              <a:gd name="connsiteY25-3482" fmla="*/ 7346 h 8934"/>
              <a:gd name="connsiteX26-3483" fmla="*/ 4773 w 10000"/>
              <a:gd name="connsiteY26-3484" fmla="*/ 6286 h 8934"/>
              <a:gd name="connsiteX27-3485" fmla="*/ 4372 w 10000"/>
              <a:gd name="connsiteY27-3486" fmla="*/ 5234 h 8934"/>
              <a:gd name="connsiteX28-3487" fmla="*/ 3568 w 10000"/>
              <a:gd name="connsiteY28-3488" fmla="*/ 3640 h 8934"/>
              <a:gd name="connsiteX29-3489" fmla="*/ 2362 w 10000"/>
              <a:gd name="connsiteY29-3490" fmla="*/ 2652 h 8934"/>
              <a:gd name="connsiteX30-3491" fmla="*/ 2362 w 10000"/>
              <a:gd name="connsiteY30-3492" fmla="*/ 2652 h 8934"/>
              <a:gd name="connsiteX0-3493" fmla="*/ 2362 w 9597"/>
              <a:gd name="connsiteY0-3494" fmla="*/ 2968 h 10000"/>
              <a:gd name="connsiteX1-3495" fmla="*/ 1206 w 9597"/>
              <a:gd name="connsiteY1-3496" fmla="*/ 1779 h 10000"/>
              <a:gd name="connsiteX2-3497" fmla="*/ 401 w 9597"/>
              <a:gd name="connsiteY2-3498" fmla="*/ 1182 h 10000"/>
              <a:gd name="connsiteX3-3499" fmla="*/ 401 w 9597"/>
              <a:gd name="connsiteY3-3500" fmla="*/ 590 h 10000"/>
              <a:gd name="connsiteX4-3501" fmla="*/ 0 w 9597"/>
              <a:gd name="connsiteY4-3502" fmla="*/ 0 h 10000"/>
              <a:gd name="connsiteX5-3503" fmla="*/ 401 w 9597"/>
              <a:gd name="connsiteY5-3504" fmla="*/ 0 h 10000"/>
              <a:gd name="connsiteX6-3505" fmla="*/ 804 w 9597"/>
              <a:gd name="connsiteY6-3506" fmla="*/ 0 h 10000"/>
              <a:gd name="connsiteX7-3507" fmla="*/ 2010 w 9597"/>
              <a:gd name="connsiteY7-3508" fmla="*/ 590 h 10000"/>
              <a:gd name="connsiteX8-3509" fmla="*/ 3165 w 9597"/>
              <a:gd name="connsiteY8-3510" fmla="*/ 590 h 10000"/>
              <a:gd name="connsiteX9-3511" fmla="*/ 4372 w 9597"/>
              <a:gd name="connsiteY9-3512" fmla="*/ 1182 h 10000"/>
              <a:gd name="connsiteX10-3513" fmla="*/ 5176 w 9597"/>
              <a:gd name="connsiteY10-3514" fmla="*/ 1779 h 10000"/>
              <a:gd name="connsiteX11-3515" fmla="*/ 5980 w 9597"/>
              <a:gd name="connsiteY11-3516" fmla="*/ 1779 h 10000"/>
              <a:gd name="connsiteX12-3517" fmla="*/ 6381 w 9597"/>
              <a:gd name="connsiteY12-3518" fmla="*/ 1779 h 10000"/>
              <a:gd name="connsiteX13-3519" fmla="*/ 9597 w 9597"/>
              <a:gd name="connsiteY13-3520" fmla="*/ 2365 h 10000"/>
              <a:gd name="connsiteX14-3521" fmla="*/ 9196 w 9597"/>
              <a:gd name="connsiteY14-3522" fmla="*/ 4074 h 10000"/>
              <a:gd name="connsiteX15-3523" fmla="*/ 9196 w 9597"/>
              <a:gd name="connsiteY15-3524" fmla="*/ 5263 h 10000"/>
              <a:gd name="connsiteX16-3525" fmla="*/ 8793 w 9597"/>
              <a:gd name="connsiteY16-3526" fmla="*/ 6442 h 10000"/>
              <a:gd name="connsiteX17-3527" fmla="*/ 7989 w 9597"/>
              <a:gd name="connsiteY17-3528" fmla="*/ 7630 h 10000"/>
              <a:gd name="connsiteX18-3529" fmla="*/ 7588 w 9597"/>
              <a:gd name="connsiteY18-3530" fmla="*/ 8223 h 10000"/>
              <a:gd name="connsiteX19-3531" fmla="*/ 6784 w 9597"/>
              <a:gd name="connsiteY19-3532" fmla="*/ 9409 h 10000"/>
              <a:gd name="connsiteX20-3533" fmla="*/ 5980 w 9597"/>
              <a:gd name="connsiteY20-3534" fmla="*/ 10000 h 10000"/>
              <a:gd name="connsiteX21-3535" fmla="*/ 5577 w 9597"/>
              <a:gd name="connsiteY21-3536" fmla="*/ 10000 h 10000"/>
              <a:gd name="connsiteX22-3537" fmla="*/ 5176 w 9597"/>
              <a:gd name="connsiteY22-3538" fmla="*/ 9409 h 10000"/>
              <a:gd name="connsiteX23-3539" fmla="*/ 5176 w 9597"/>
              <a:gd name="connsiteY23-3540" fmla="*/ 8814 h 10000"/>
              <a:gd name="connsiteX24-3541" fmla="*/ 5176 w 9597"/>
              <a:gd name="connsiteY24-3542" fmla="*/ 8223 h 10000"/>
              <a:gd name="connsiteX25-3543" fmla="*/ 4773 w 9597"/>
              <a:gd name="connsiteY25-3544" fmla="*/ 7036 h 10000"/>
              <a:gd name="connsiteX26-3545" fmla="*/ 4372 w 9597"/>
              <a:gd name="connsiteY26-3546" fmla="*/ 5859 h 10000"/>
              <a:gd name="connsiteX27-3547" fmla="*/ 3568 w 9597"/>
              <a:gd name="connsiteY27-3548" fmla="*/ 4074 h 10000"/>
              <a:gd name="connsiteX28-3549" fmla="*/ 2362 w 9597"/>
              <a:gd name="connsiteY28-3550" fmla="*/ 2968 h 10000"/>
              <a:gd name="connsiteX29-3551" fmla="*/ 2362 w 9597"/>
              <a:gd name="connsiteY29-3552" fmla="*/ 2968 h 10000"/>
              <a:gd name="connsiteX0-3553" fmla="*/ 2461 w 9582"/>
              <a:gd name="connsiteY0-3554" fmla="*/ 2968 h 10000"/>
              <a:gd name="connsiteX1-3555" fmla="*/ 1257 w 9582"/>
              <a:gd name="connsiteY1-3556" fmla="*/ 1779 h 10000"/>
              <a:gd name="connsiteX2-3557" fmla="*/ 418 w 9582"/>
              <a:gd name="connsiteY2-3558" fmla="*/ 1182 h 10000"/>
              <a:gd name="connsiteX3-3559" fmla="*/ 418 w 9582"/>
              <a:gd name="connsiteY3-3560" fmla="*/ 590 h 10000"/>
              <a:gd name="connsiteX4-3561" fmla="*/ 0 w 9582"/>
              <a:gd name="connsiteY4-3562" fmla="*/ 0 h 10000"/>
              <a:gd name="connsiteX5-3563" fmla="*/ 418 w 9582"/>
              <a:gd name="connsiteY5-3564" fmla="*/ 0 h 10000"/>
              <a:gd name="connsiteX6-3565" fmla="*/ 838 w 9582"/>
              <a:gd name="connsiteY6-3566" fmla="*/ 0 h 10000"/>
              <a:gd name="connsiteX7-3567" fmla="*/ 2094 w 9582"/>
              <a:gd name="connsiteY7-3568" fmla="*/ 590 h 10000"/>
              <a:gd name="connsiteX8-3569" fmla="*/ 3298 w 9582"/>
              <a:gd name="connsiteY8-3570" fmla="*/ 590 h 10000"/>
              <a:gd name="connsiteX9-3571" fmla="*/ 4556 w 9582"/>
              <a:gd name="connsiteY9-3572" fmla="*/ 1182 h 10000"/>
              <a:gd name="connsiteX10-3573" fmla="*/ 5393 w 9582"/>
              <a:gd name="connsiteY10-3574" fmla="*/ 1779 h 10000"/>
              <a:gd name="connsiteX11-3575" fmla="*/ 6231 w 9582"/>
              <a:gd name="connsiteY11-3576" fmla="*/ 1779 h 10000"/>
              <a:gd name="connsiteX12-3577" fmla="*/ 6649 w 9582"/>
              <a:gd name="connsiteY12-3578" fmla="*/ 1779 h 10000"/>
              <a:gd name="connsiteX13-3579" fmla="*/ 9582 w 9582"/>
              <a:gd name="connsiteY13-3580" fmla="*/ 4074 h 10000"/>
              <a:gd name="connsiteX14-3581" fmla="*/ 9582 w 9582"/>
              <a:gd name="connsiteY14-3582" fmla="*/ 5263 h 10000"/>
              <a:gd name="connsiteX15-3583" fmla="*/ 9162 w 9582"/>
              <a:gd name="connsiteY15-3584" fmla="*/ 6442 h 10000"/>
              <a:gd name="connsiteX16-3585" fmla="*/ 8324 w 9582"/>
              <a:gd name="connsiteY16-3586" fmla="*/ 7630 h 10000"/>
              <a:gd name="connsiteX17-3587" fmla="*/ 7907 w 9582"/>
              <a:gd name="connsiteY17-3588" fmla="*/ 8223 h 10000"/>
              <a:gd name="connsiteX18-3589" fmla="*/ 7069 w 9582"/>
              <a:gd name="connsiteY18-3590" fmla="*/ 9409 h 10000"/>
              <a:gd name="connsiteX19-3591" fmla="*/ 6231 w 9582"/>
              <a:gd name="connsiteY19-3592" fmla="*/ 10000 h 10000"/>
              <a:gd name="connsiteX20-3593" fmla="*/ 5811 w 9582"/>
              <a:gd name="connsiteY20-3594" fmla="*/ 10000 h 10000"/>
              <a:gd name="connsiteX21-3595" fmla="*/ 5393 w 9582"/>
              <a:gd name="connsiteY21-3596" fmla="*/ 9409 h 10000"/>
              <a:gd name="connsiteX22-3597" fmla="*/ 5393 w 9582"/>
              <a:gd name="connsiteY22-3598" fmla="*/ 8814 h 10000"/>
              <a:gd name="connsiteX23-3599" fmla="*/ 5393 w 9582"/>
              <a:gd name="connsiteY23-3600" fmla="*/ 8223 h 10000"/>
              <a:gd name="connsiteX24-3601" fmla="*/ 4973 w 9582"/>
              <a:gd name="connsiteY24-3602" fmla="*/ 7036 h 10000"/>
              <a:gd name="connsiteX25-3603" fmla="*/ 4556 w 9582"/>
              <a:gd name="connsiteY25-3604" fmla="*/ 5859 h 10000"/>
              <a:gd name="connsiteX26-3605" fmla="*/ 3718 w 9582"/>
              <a:gd name="connsiteY26-3606" fmla="*/ 4074 h 10000"/>
              <a:gd name="connsiteX27-3607" fmla="*/ 2461 w 9582"/>
              <a:gd name="connsiteY27-3608" fmla="*/ 2968 h 10000"/>
              <a:gd name="connsiteX28-3609" fmla="*/ 2461 w 9582"/>
              <a:gd name="connsiteY28-3610" fmla="*/ 2968 h 10000"/>
              <a:gd name="connsiteX0-3611" fmla="*/ 2568 w 10000"/>
              <a:gd name="connsiteY0-3612" fmla="*/ 2968 h 10000"/>
              <a:gd name="connsiteX1-3613" fmla="*/ 1312 w 10000"/>
              <a:gd name="connsiteY1-3614" fmla="*/ 1779 h 10000"/>
              <a:gd name="connsiteX2-3615" fmla="*/ 436 w 10000"/>
              <a:gd name="connsiteY2-3616" fmla="*/ 1182 h 10000"/>
              <a:gd name="connsiteX3-3617" fmla="*/ 436 w 10000"/>
              <a:gd name="connsiteY3-3618" fmla="*/ 590 h 10000"/>
              <a:gd name="connsiteX4-3619" fmla="*/ 0 w 10000"/>
              <a:gd name="connsiteY4-3620" fmla="*/ 0 h 10000"/>
              <a:gd name="connsiteX5-3621" fmla="*/ 436 w 10000"/>
              <a:gd name="connsiteY5-3622" fmla="*/ 0 h 10000"/>
              <a:gd name="connsiteX6-3623" fmla="*/ 875 w 10000"/>
              <a:gd name="connsiteY6-3624" fmla="*/ 0 h 10000"/>
              <a:gd name="connsiteX7-3625" fmla="*/ 2185 w 10000"/>
              <a:gd name="connsiteY7-3626" fmla="*/ 590 h 10000"/>
              <a:gd name="connsiteX8-3627" fmla="*/ 3442 w 10000"/>
              <a:gd name="connsiteY8-3628" fmla="*/ 590 h 10000"/>
              <a:gd name="connsiteX9-3629" fmla="*/ 4755 w 10000"/>
              <a:gd name="connsiteY9-3630" fmla="*/ 1182 h 10000"/>
              <a:gd name="connsiteX10-3631" fmla="*/ 5628 w 10000"/>
              <a:gd name="connsiteY10-3632" fmla="*/ 1779 h 10000"/>
              <a:gd name="connsiteX11-3633" fmla="*/ 6503 w 10000"/>
              <a:gd name="connsiteY11-3634" fmla="*/ 1779 h 10000"/>
              <a:gd name="connsiteX12-3635" fmla="*/ 6939 w 10000"/>
              <a:gd name="connsiteY12-3636" fmla="*/ 1779 h 10000"/>
              <a:gd name="connsiteX13-3637" fmla="*/ 10000 w 10000"/>
              <a:gd name="connsiteY13-3638" fmla="*/ 5263 h 10000"/>
              <a:gd name="connsiteX14-3639" fmla="*/ 9562 w 10000"/>
              <a:gd name="connsiteY14-3640" fmla="*/ 6442 h 10000"/>
              <a:gd name="connsiteX15-3641" fmla="*/ 8687 w 10000"/>
              <a:gd name="connsiteY15-3642" fmla="*/ 7630 h 10000"/>
              <a:gd name="connsiteX16-3643" fmla="*/ 8252 w 10000"/>
              <a:gd name="connsiteY16-3644" fmla="*/ 8223 h 10000"/>
              <a:gd name="connsiteX17-3645" fmla="*/ 7377 w 10000"/>
              <a:gd name="connsiteY17-3646" fmla="*/ 9409 h 10000"/>
              <a:gd name="connsiteX18-3647" fmla="*/ 6503 w 10000"/>
              <a:gd name="connsiteY18-3648" fmla="*/ 10000 h 10000"/>
              <a:gd name="connsiteX19-3649" fmla="*/ 6064 w 10000"/>
              <a:gd name="connsiteY19-3650" fmla="*/ 10000 h 10000"/>
              <a:gd name="connsiteX20-3651" fmla="*/ 5628 w 10000"/>
              <a:gd name="connsiteY20-3652" fmla="*/ 9409 h 10000"/>
              <a:gd name="connsiteX21-3653" fmla="*/ 5628 w 10000"/>
              <a:gd name="connsiteY21-3654" fmla="*/ 8814 h 10000"/>
              <a:gd name="connsiteX22-3655" fmla="*/ 5628 w 10000"/>
              <a:gd name="connsiteY22-3656" fmla="*/ 8223 h 10000"/>
              <a:gd name="connsiteX23-3657" fmla="*/ 5190 w 10000"/>
              <a:gd name="connsiteY23-3658" fmla="*/ 7036 h 10000"/>
              <a:gd name="connsiteX24-3659" fmla="*/ 4755 w 10000"/>
              <a:gd name="connsiteY24-3660" fmla="*/ 5859 h 10000"/>
              <a:gd name="connsiteX25-3661" fmla="*/ 3880 w 10000"/>
              <a:gd name="connsiteY25-3662" fmla="*/ 4074 h 10000"/>
              <a:gd name="connsiteX26-3663" fmla="*/ 2568 w 10000"/>
              <a:gd name="connsiteY26-3664" fmla="*/ 2968 h 10000"/>
              <a:gd name="connsiteX27-3665" fmla="*/ 2568 w 10000"/>
              <a:gd name="connsiteY27-3666" fmla="*/ 2968 h 10000"/>
              <a:gd name="connsiteX0-3667" fmla="*/ 2568 w 9562"/>
              <a:gd name="connsiteY0-3668" fmla="*/ 2968 h 10000"/>
              <a:gd name="connsiteX1-3669" fmla="*/ 1312 w 9562"/>
              <a:gd name="connsiteY1-3670" fmla="*/ 1779 h 10000"/>
              <a:gd name="connsiteX2-3671" fmla="*/ 436 w 9562"/>
              <a:gd name="connsiteY2-3672" fmla="*/ 1182 h 10000"/>
              <a:gd name="connsiteX3-3673" fmla="*/ 436 w 9562"/>
              <a:gd name="connsiteY3-3674" fmla="*/ 590 h 10000"/>
              <a:gd name="connsiteX4-3675" fmla="*/ 0 w 9562"/>
              <a:gd name="connsiteY4-3676" fmla="*/ 0 h 10000"/>
              <a:gd name="connsiteX5-3677" fmla="*/ 436 w 9562"/>
              <a:gd name="connsiteY5-3678" fmla="*/ 0 h 10000"/>
              <a:gd name="connsiteX6-3679" fmla="*/ 875 w 9562"/>
              <a:gd name="connsiteY6-3680" fmla="*/ 0 h 10000"/>
              <a:gd name="connsiteX7-3681" fmla="*/ 2185 w 9562"/>
              <a:gd name="connsiteY7-3682" fmla="*/ 590 h 10000"/>
              <a:gd name="connsiteX8-3683" fmla="*/ 3442 w 9562"/>
              <a:gd name="connsiteY8-3684" fmla="*/ 590 h 10000"/>
              <a:gd name="connsiteX9-3685" fmla="*/ 4755 w 9562"/>
              <a:gd name="connsiteY9-3686" fmla="*/ 1182 h 10000"/>
              <a:gd name="connsiteX10-3687" fmla="*/ 5628 w 9562"/>
              <a:gd name="connsiteY10-3688" fmla="*/ 1779 h 10000"/>
              <a:gd name="connsiteX11-3689" fmla="*/ 6503 w 9562"/>
              <a:gd name="connsiteY11-3690" fmla="*/ 1779 h 10000"/>
              <a:gd name="connsiteX12-3691" fmla="*/ 6939 w 9562"/>
              <a:gd name="connsiteY12-3692" fmla="*/ 1779 h 10000"/>
              <a:gd name="connsiteX13-3693" fmla="*/ 9562 w 9562"/>
              <a:gd name="connsiteY13-3694" fmla="*/ 6442 h 10000"/>
              <a:gd name="connsiteX14-3695" fmla="*/ 8687 w 9562"/>
              <a:gd name="connsiteY14-3696" fmla="*/ 7630 h 10000"/>
              <a:gd name="connsiteX15-3697" fmla="*/ 8252 w 9562"/>
              <a:gd name="connsiteY15-3698" fmla="*/ 8223 h 10000"/>
              <a:gd name="connsiteX16-3699" fmla="*/ 7377 w 9562"/>
              <a:gd name="connsiteY16-3700" fmla="*/ 9409 h 10000"/>
              <a:gd name="connsiteX17-3701" fmla="*/ 6503 w 9562"/>
              <a:gd name="connsiteY17-3702" fmla="*/ 10000 h 10000"/>
              <a:gd name="connsiteX18-3703" fmla="*/ 6064 w 9562"/>
              <a:gd name="connsiteY18-3704" fmla="*/ 10000 h 10000"/>
              <a:gd name="connsiteX19-3705" fmla="*/ 5628 w 9562"/>
              <a:gd name="connsiteY19-3706" fmla="*/ 9409 h 10000"/>
              <a:gd name="connsiteX20-3707" fmla="*/ 5628 w 9562"/>
              <a:gd name="connsiteY20-3708" fmla="*/ 8814 h 10000"/>
              <a:gd name="connsiteX21-3709" fmla="*/ 5628 w 9562"/>
              <a:gd name="connsiteY21-3710" fmla="*/ 8223 h 10000"/>
              <a:gd name="connsiteX22-3711" fmla="*/ 5190 w 9562"/>
              <a:gd name="connsiteY22-3712" fmla="*/ 7036 h 10000"/>
              <a:gd name="connsiteX23-3713" fmla="*/ 4755 w 9562"/>
              <a:gd name="connsiteY23-3714" fmla="*/ 5859 h 10000"/>
              <a:gd name="connsiteX24-3715" fmla="*/ 3880 w 9562"/>
              <a:gd name="connsiteY24-3716" fmla="*/ 4074 h 10000"/>
              <a:gd name="connsiteX25-3717" fmla="*/ 2568 w 9562"/>
              <a:gd name="connsiteY25-3718" fmla="*/ 2968 h 10000"/>
              <a:gd name="connsiteX26-3719" fmla="*/ 2568 w 9562"/>
              <a:gd name="connsiteY26-3720" fmla="*/ 2968 h 10000"/>
              <a:gd name="connsiteX0-3721" fmla="*/ 2686 w 9085"/>
              <a:gd name="connsiteY0-3722" fmla="*/ 2968 h 10000"/>
              <a:gd name="connsiteX1-3723" fmla="*/ 1372 w 9085"/>
              <a:gd name="connsiteY1-3724" fmla="*/ 1779 h 10000"/>
              <a:gd name="connsiteX2-3725" fmla="*/ 456 w 9085"/>
              <a:gd name="connsiteY2-3726" fmla="*/ 1182 h 10000"/>
              <a:gd name="connsiteX3-3727" fmla="*/ 456 w 9085"/>
              <a:gd name="connsiteY3-3728" fmla="*/ 590 h 10000"/>
              <a:gd name="connsiteX4-3729" fmla="*/ 0 w 9085"/>
              <a:gd name="connsiteY4-3730" fmla="*/ 0 h 10000"/>
              <a:gd name="connsiteX5-3731" fmla="*/ 456 w 9085"/>
              <a:gd name="connsiteY5-3732" fmla="*/ 0 h 10000"/>
              <a:gd name="connsiteX6-3733" fmla="*/ 915 w 9085"/>
              <a:gd name="connsiteY6-3734" fmla="*/ 0 h 10000"/>
              <a:gd name="connsiteX7-3735" fmla="*/ 2285 w 9085"/>
              <a:gd name="connsiteY7-3736" fmla="*/ 590 h 10000"/>
              <a:gd name="connsiteX8-3737" fmla="*/ 3600 w 9085"/>
              <a:gd name="connsiteY8-3738" fmla="*/ 590 h 10000"/>
              <a:gd name="connsiteX9-3739" fmla="*/ 4973 w 9085"/>
              <a:gd name="connsiteY9-3740" fmla="*/ 1182 h 10000"/>
              <a:gd name="connsiteX10-3741" fmla="*/ 5886 w 9085"/>
              <a:gd name="connsiteY10-3742" fmla="*/ 1779 h 10000"/>
              <a:gd name="connsiteX11-3743" fmla="*/ 6801 w 9085"/>
              <a:gd name="connsiteY11-3744" fmla="*/ 1779 h 10000"/>
              <a:gd name="connsiteX12-3745" fmla="*/ 7257 w 9085"/>
              <a:gd name="connsiteY12-3746" fmla="*/ 1779 h 10000"/>
              <a:gd name="connsiteX13-3747" fmla="*/ 9085 w 9085"/>
              <a:gd name="connsiteY13-3748" fmla="*/ 7630 h 10000"/>
              <a:gd name="connsiteX14-3749" fmla="*/ 8630 w 9085"/>
              <a:gd name="connsiteY14-3750" fmla="*/ 8223 h 10000"/>
              <a:gd name="connsiteX15-3751" fmla="*/ 7715 w 9085"/>
              <a:gd name="connsiteY15-3752" fmla="*/ 9409 h 10000"/>
              <a:gd name="connsiteX16-3753" fmla="*/ 6801 w 9085"/>
              <a:gd name="connsiteY16-3754" fmla="*/ 10000 h 10000"/>
              <a:gd name="connsiteX17-3755" fmla="*/ 6342 w 9085"/>
              <a:gd name="connsiteY17-3756" fmla="*/ 10000 h 10000"/>
              <a:gd name="connsiteX18-3757" fmla="*/ 5886 w 9085"/>
              <a:gd name="connsiteY18-3758" fmla="*/ 9409 h 10000"/>
              <a:gd name="connsiteX19-3759" fmla="*/ 5886 w 9085"/>
              <a:gd name="connsiteY19-3760" fmla="*/ 8814 h 10000"/>
              <a:gd name="connsiteX20-3761" fmla="*/ 5886 w 9085"/>
              <a:gd name="connsiteY20-3762" fmla="*/ 8223 h 10000"/>
              <a:gd name="connsiteX21-3763" fmla="*/ 5428 w 9085"/>
              <a:gd name="connsiteY21-3764" fmla="*/ 7036 h 10000"/>
              <a:gd name="connsiteX22-3765" fmla="*/ 4973 w 9085"/>
              <a:gd name="connsiteY22-3766" fmla="*/ 5859 h 10000"/>
              <a:gd name="connsiteX23-3767" fmla="*/ 4058 w 9085"/>
              <a:gd name="connsiteY23-3768" fmla="*/ 4074 h 10000"/>
              <a:gd name="connsiteX24-3769" fmla="*/ 2686 w 9085"/>
              <a:gd name="connsiteY24-3770" fmla="*/ 2968 h 10000"/>
              <a:gd name="connsiteX25-3771" fmla="*/ 2686 w 9085"/>
              <a:gd name="connsiteY25-3772" fmla="*/ 2968 h 10000"/>
              <a:gd name="connsiteX0-3773" fmla="*/ 2957 w 10000"/>
              <a:gd name="connsiteY0-3774" fmla="*/ 2968 h 10000"/>
              <a:gd name="connsiteX1-3775" fmla="*/ 1510 w 10000"/>
              <a:gd name="connsiteY1-3776" fmla="*/ 1779 h 10000"/>
              <a:gd name="connsiteX2-3777" fmla="*/ 502 w 10000"/>
              <a:gd name="connsiteY2-3778" fmla="*/ 1182 h 10000"/>
              <a:gd name="connsiteX3-3779" fmla="*/ 502 w 10000"/>
              <a:gd name="connsiteY3-3780" fmla="*/ 590 h 10000"/>
              <a:gd name="connsiteX4-3781" fmla="*/ 0 w 10000"/>
              <a:gd name="connsiteY4-3782" fmla="*/ 0 h 10000"/>
              <a:gd name="connsiteX5-3783" fmla="*/ 502 w 10000"/>
              <a:gd name="connsiteY5-3784" fmla="*/ 0 h 10000"/>
              <a:gd name="connsiteX6-3785" fmla="*/ 1007 w 10000"/>
              <a:gd name="connsiteY6-3786" fmla="*/ 0 h 10000"/>
              <a:gd name="connsiteX7-3787" fmla="*/ 2515 w 10000"/>
              <a:gd name="connsiteY7-3788" fmla="*/ 590 h 10000"/>
              <a:gd name="connsiteX8-3789" fmla="*/ 3963 w 10000"/>
              <a:gd name="connsiteY8-3790" fmla="*/ 590 h 10000"/>
              <a:gd name="connsiteX9-3791" fmla="*/ 5474 w 10000"/>
              <a:gd name="connsiteY9-3792" fmla="*/ 1182 h 10000"/>
              <a:gd name="connsiteX10-3793" fmla="*/ 6479 w 10000"/>
              <a:gd name="connsiteY10-3794" fmla="*/ 1779 h 10000"/>
              <a:gd name="connsiteX11-3795" fmla="*/ 7486 w 10000"/>
              <a:gd name="connsiteY11-3796" fmla="*/ 1779 h 10000"/>
              <a:gd name="connsiteX12-3797" fmla="*/ 7988 w 10000"/>
              <a:gd name="connsiteY12-3798" fmla="*/ 1779 h 10000"/>
              <a:gd name="connsiteX13-3799" fmla="*/ 10000 w 10000"/>
              <a:gd name="connsiteY13-3800" fmla="*/ 7630 h 10000"/>
              <a:gd name="connsiteX14-3801" fmla="*/ 8492 w 10000"/>
              <a:gd name="connsiteY14-3802" fmla="*/ 9409 h 10000"/>
              <a:gd name="connsiteX15-3803" fmla="*/ 7486 w 10000"/>
              <a:gd name="connsiteY15-3804" fmla="*/ 10000 h 10000"/>
              <a:gd name="connsiteX16-3805" fmla="*/ 6981 w 10000"/>
              <a:gd name="connsiteY16-3806" fmla="*/ 10000 h 10000"/>
              <a:gd name="connsiteX17-3807" fmla="*/ 6479 w 10000"/>
              <a:gd name="connsiteY17-3808" fmla="*/ 9409 h 10000"/>
              <a:gd name="connsiteX18-3809" fmla="*/ 6479 w 10000"/>
              <a:gd name="connsiteY18-3810" fmla="*/ 8814 h 10000"/>
              <a:gd name="connsiteX19-3811" fmla="*/ 6479 w 10000"/>
              <a:gd name="connsiteY19-3812" fmla="*/ 8223 h 10000"/>
              <a:gd name="connsiteX20-3813" fmla="*/ 5975 w 10000"/>
              <a:gd name="connsiteY20-3814" fmla="*/ 7036 h 10000"/>
              <a:gd name="connsiteX21-3815" fmla="*/ 5474 w 10000"/>
              <a:gd name="connsiteY21-3816" fmla="*/ 5859 h 10000"/>
              <a:gd name="connsiteX22-3817" fmla="*/ 4467 w 10000"/>
              <a:gd name="connsiteY22-3818" fmla="*/ 4074 h 10000"/>
              <a:gd name="connsiteX23-3819" fmla="*/ 2957 w 10000"/>
              <a:gd name="connsiteY23-3820" fmla="*/ 2968 h 10000"/>
              <a:gd name="connsiteX24-3821" fmla="*/ 2957 w 10000"/>
              <a:gd name="connsiteY24-3822" fmla="*/ 2968 h 10000"/>
              <a:gd name="connsiteX0-3823" fmla="*/ 2957 w 8492"/>
              <a:gd name="connsiteY0-3824" fmla="*/ 2968 h 10000"/>
              <a:gd name="connsiteX1-3825" fmla="*/ 1510 w 8492"/>
              <a:gd name="connsiteY1-3826" fmla="*/ 1779 h 10000"/>
              <a:gd name="connsiteX2-3827" fmla="*/ 502 w 8492"/>
              <a:gd name="connsiteY2-3828" fmla="*/ 1182 h 10000"/>
              <a:gd name="connsiteX3-3829" fmla="*/ 502 w 8492"/>
              <a:gd name="connsiteY3-3830" fmla="*/ 590 h 10000"/>
              <a:gd name="connsiteX4-3831" fmla="*/ 0 w 8492"/>
              <a:gd name="connsiteY4-3832" fmla="*/ 0 h 10000"/>
              <a:gd name="connsiteX5-3833" fmla="*/ 502 w 8492"/>
              <a:gd name="connsiteY5-3834" fmla="*/ 0 h 10000"/>
              <a:gd name="connsiteX6-3835" fmla="*/ 1007 w 8492"/>
              <a:gd name="connsiteY6-3836" fmla="*/ 0 h 10000"/>
              <a:gd name="connsiteX7-3837" fmla="*/ 2515 w 8492"/>
              <a:gd name="connsiteY7-3838" fmla="*/ 590 h 10000"/>
              <a:gd name="connsiteX8-3839" fmla="*/ 3963 w 8492"/>
              <a:gd name="connsiteY8-3840" fmla="*/ 590 h 10000"/>
              <a:gd name="connsiteX9-3841" fmla="*/ 5474 w 8492"/>
              <a:gd name="connsiteY9-3842" fmla="*/ 1182 h 10000"/>
              <a:gd name="connsiteX10-3843" fmla="*/ 6479 w 8492"/>
              <a:gd name="connsiteY10-3844" fmla="*/ 1779 h 10000"/>
              <a:gd name="connsiteX11-3845" fmla="*/ 7486 w 8492"/>
              <a:gd name="connsiteY11-3846" fmla="*/ 1779 h 10000"/>
              <a:gd name="connsiteX12-3847" fmla="*/ 7988 w 8492"/>
              <a:gd name="connsiteY12-3848" fmla="*/ 1779 h 10000"/>
              <a:gd name="connsiteX13-3849" fmla="*/ 8492 w 8492"/>
              <a:gd name="connsiteY13-3850" fmla="*/ 9409 h 10000"/>
              <a:gd name="connsiteX14-3851" fmla="*/ 7486 w 8492"/>
              <a:gd name="connsiteY14-3852" fmla="*/ 10000 h 10000"/>
              <a:gd name="connsiteX15-3853" fmla="*/ 6981 w 8492"/>
              <a:gd name="connsiteY15-3854" fmla="*/ 10000 h 10000"/>
              <a:gd name="connsiteX16-3855" fmla="*/ 6479 w 8492"/>
              <a:gd name="connsiteY16-3856" fmla="*/ 9409 h 10000"/>
              <a:gd name="connsiteX17-3857" fmla="*/ 6479 w 8492"/>
              <a:gd name="connsiteY17-3858" fmla="*/ 8814 h 10000"/>
              <a:gd name="connsiteX18-3859" fmla="*/ 6479 w 8492"/>
              <a:gd name="connsiteY18-3860" fmla="*/ 8223 h 10000"/>
              <a:gd name="connsiteX19-3861" fmla="*/ 5975 w 8492"/>
              <a:gd name="connsiteY19-3862" fmla="*/ 7036 h 10000"/>
              <a:gd name="connsiteX20-3863" fmla="*/ 5474 w 8492"/>
              <a:gd name="connsiteY20-3864" fmla="*/ 5859 h 10000"/>
              <a:gd name="connsiteX21-3865" fmla="*/ 4467 w 8492"/>
              <a:gd name="connsiteY21-3866" fmla="*/ 4074 h 10000"/>
              <a:gd name="connsiteX22-3867" fmla="*/ 2957 w 8492"/>
              <a:gd name="connsiteY22-3868" fmla="*/ 2968 h 10000"/>
              <a:gd name="connsiteX23-3869" fmla="*/ 2957 w 8492"/>
              <a:gd name="connsiteY23-3870" fmla="*/ 2968 h 10000"/>
              <a:gd name="connsiteX0-3871" fmla="*/ 3482 w 9407"/>
              <a:gd name="connsiteY0-3872" fmla="*/ 2968 h 10000"/>
              <a:gd name="connsiteX1-3873" fmla="*/ 1778 w 9407"/>
              <a:gd name="connsiteY1-3874" fmla="*/ 1779 h 10000"/>
              <a:gd name="connsiteX2-3875" fmla="*/ 591 w 9407"/>
              <a:gd name="connsiteY2-3876" fmla="*/ 1182 h 10000"/>
              <a:gd name="connsiteX3-3877" fmla="*/ 591 w 9407"/>
              <a:gd name="connsiteY3-3878" fmla="*/ 590 h 10000"/>
              <a:gd name="connsiteX4-3879" fmla="*/ 0 w 9407"/>
              <a:gd name="connsiteY4-3880" fmla="*/ 0 h 10000"/>
              <a:gd name="connsiteX5-3881" fmla="*/ 591 w 9407"/>
              <a:gd name="connsiteY5-3882" fmla="*/ 0 h 10000"/>
              <a:gd name="connsiteX6-3883" fmla="*/ 1186 w 9407"/>
              <a:gd name="connsiteY6-3884" fmla="*/ 0 h 10000"/>
              <a:gd name="connsiteX7-3885" fmla="*/ 2962 w 9407"/>
              <a:gd name="connsiteY7-3886" fmla="*/ 590 h 10000"/>
              <a:gd name="connsiteX8-3887" fmla="*/ 4667 w 9407"/>
              <a:gd name="connsiteY8-3888" fmla="*/ 590 h 10000"/>
              <a:gd name="connsiteX9-3889" fmla="*/ 6446 w 9407"/>
              <a:gd name="connsiteY9-3890" fmla="*/ 1182 h 10000"/>
              <a:gd name="connsiteX10-3891" fmla="*/ 7630 w 9407"/>
              <a:gd name="connsiteY10-3892" fmla="*/ 1779 h 10000"/>
              <a:gd name="connsiteX11-3893" fmla="*/ 8815 w 9407"/>
              <a:gd name="connsiteY11-3894" fmla="*/ 1779 h 10000"/>
              <a:gd name="connsiteX12-3895" fmla="*/ 9407 w 9407"/>
              <a:gd name="connsiteY12-3896" fmla="*/ 1779 h 10000"/>
              <a:gd name="connsiteX13-3897" fmla="*/ 8815 w 9407"/>
              <a:gd name="connsiteY13-3898" fmla="*/ 10000 h 10000"/>
              <a:gd name="connsiteX14-3899" fmla="*/ 8221 w 9407"/>
              <a:gd name="connsiteY14-3900" fmla="*/ 10000 h 10000"/>
              <a:gd name="connsiteX15-3901" fmla="*/ 7630 w 9407"/>
              <a:gd name="connsiteY15-3902" fmla="*/ 9409 h 10000"/>
              <a:gd name="connsiteX16-3903" fmla="*/ 7630 w 9407"/>
              <a:gd name="connsiteY16-3904" fmla="*/ 8814 h 10000"/>
              <a:gd name="connsiteX17-3905" fmla="*/ 7630 w 9407"/>
              <a:gd name="connsiteY17-3906" fmla="*/ 8223 h 10000"/>
              <a:gd name="connsiteX18-3907" fmla="*/ 7036 w 9407"/>
              <a:gd name="connsiteY18-3908" fmla="*/ 7036 h 10000"/>
              <a:gd name="connsiteX19-3909" fmla="*/ 6446 w 9407"/>
              <a:gd name="connsiteY19-3910" fmla="*/ 5859 h 10000"/>
              <a:gd name="connsiteX20-3911" fmla="*/ 5260 w 9407"/>
              <a:gd name="connsiteY20-3912" fmla="*/ 4074 h 10000"/>
              <a:gd name="connsiteX21-3913" fmla="*/ 3482 w 9407"/>
              <a:gd name="connsiteY21-3914" fmla="*/ 2968 h 10000"/>
              <a:gd name="connsiteX22-3915" fmla="*/ 3482 w 9407"/>
              <a:gd name="connsiteY22-3916" fmla="*/ 2968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</a:cxnLst>
            <a:rect l="l" t="t" r="r" b="b"/>
            <a:pathLst>
              <a:path w="9407" h="10000">
                <a:moveTo>
                  <a:pt x="3482" y="2968"/>
                </a:moveTo>
                <a:lnTo>
                  <a:pt x="1778" y="1779"/>
                </a:lnTo>
                <a:lnTo>
                  <a:pt x="591" y="1182"/>
                </a:lnTo>
                <a:lnTo>
                  <a:pt x="591" y="590"/>
                </a:lnTo>
                <a:lnTo>
                  <a:pt x="0" y="0"/>
                </a:lnTo>
                <a:lnTo>
                  <a:pt x="591" y="0"/>
                </a:lnTo>
                <a:lnTo>
                  <a:pt x="1186" y="0"/>
                </a:lnTo>
                <a:lnTo>
                  <a:pt x="2962" y="590"/>
                </a:lnTo>
                <a:lnTo>
                  <a:pt x="4667" y="590"/>
                </a:lnTo>
                <a:lnTo>
                  <a:pt x="6446" y="1182"/>
                </a:lnTo>
                <a:lnTo>
                  <a:pt x="7630" y="1779"/>
                </a:lnTo>
                <a:lnTo>
                  <a:pt x="8815" y="1779"/>
                </a:lnTo>
                <a:lnTo>
                  <a:pt x="9407" y="1779"/>
                </a:lnTo>
                <a:cubicBezTo>
                  <a:pt x="9407" y="3149"/>
                  <a:pt x="9013" y="8630"/>
                  <a:pt x="8815" y="10000"/>
                </a:cubicBezTo>
                <a:lnTo>
                  <a:pt x="8221" y="10000"/>
                </a:lnTo>
                <a:lnTo>
                  <a:pt x="7630" y="9409"/>
                </a:lnTo>
                <a:lnTo>
                  <a:pt x="7630" y="8814"/>
                </a:lnTo>
                <a:lnTo>
                  <a:pt x="7630" y="8223"/>
                </a:lnTo>
                <a:lnTo>
                  <a:pt x="7036" y="7036"/>
                </a:lnTo>
                <a:lnTo>
                  <a:pt x="6446" y="5859"/>
                </a:lnTo>
                <a:lnTo>
                  <a:pt x="5260" y="4074"/>
                </a:lnTo>
                <a:lnTo>
                  <a:pt x="3482" y="2968"/>
                </a:lnTo>
                <a:lnTo>
                  <a:pt x="3482" y="296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reeform 23"/>
          <p:cNvSpPr/>
          <p:nvPr/>
        </p:nvSpPr>
        <p:spPr bwMode="auto">
          <a:xfrm>
            <a:off x="5860098" y="3400425"/>
            <a:ext cx="190500" cy="909638"/>
          </a:xfrm>
          <a:custGeom>
            <a:avLst/>
            <a:gdLst>
              <a:gd name="connsiteX0" fmla="*/ 1885 w 9614"/>
              <a:gd name="connsiteY0" fmla="*/ 8342 h 10000"/>
              <a:gd name="connsiteX1" fmla="*/ 773 w 9614"/>
              <a:gd name="connsiteY1" fmla="*/ 8063 h 10000"/>
              <a:gd name="connsiteX2" fmla="*/ 0 w 9614"/>
              <a:gd name="connsiteY2" fmla="*/ 7923 h 10000"/>
              <a:gd name="connsiteX3" fmla="*/ 0 w 9614"/>
              <a:gd name="connsiteY3" fmla="*/ 7784 h 10000"/>
              <a:gd name="connsiteX4" fmla="*/ 0 w 9614"/>
              <a:gd name="connsiteY4" fmla="*/ 7644 h 10000"/>
              <a:gd name="connsiteX5" fmla="*/ 387 w 9614"/>
              <a:gd name="connsiteY5" fmla="*/ 7644 h 10000"/>
              <a:gd name="connsiteX6" fmla="*/ 1546 w 9614"/>
              <a:gd name="connsiteY6" fmla="*/ 7784 h 10000"/>
              <a:gd name="connsiteX7" fmla="*/ 2657 w 9614"/>
              <a:gd name="connsiteY7" fmla="*/ 7784 h 10000"/>
              <a:gd name="connsiteX8" fmla="*/ 3817 w 9614"/>
              <a:gd name="connsiteY8" fmla="*/ 7923 h 10000"/>
              <a:gd name="connsiteX9" fmla="*/ 4590 w 9614"/>
              <a:gd name="connsiteY9" fmla="*/ 8063 h 10000"/>
              <a:gd name="connsiteX10" fmla="*/ 5363 w 9614"/>
              <a:gd name="connsiteY10" fmla="*/ 8063 h 10000"/>
              <a:gd name="connsiteX11" fmla="*/ 5749 w 9614"/>
              <a:gd name="connsiteY11" fmla="*/ 8063 h 10000"/>
              <a:gd name="connsiteX12" fmla="*/ 6136 w 9614"/>
              <a:gd name="connsiteY12" fmla="*/ 7923 h 10000"/>
              <a:gd name="connsiteX13" fmla="*/ 6136 w 9614"/>
              <a:gd name="connsiteY13" fmla="*/ 7644 h 10000"/>
              <a:gd name="connsiteX14" fmla="*/ 6522 w 9614"/>
              <a:gd name="connsiteY14" fmla="*/ 7225 h 10000"/>
              <a:gd name="connsiteX15" fmla="*/ 6522 w 9614"/>
              <a:gd name="connsiteY15" fmla="*/ 6806 h 10000"/>
              <a:gd name="connsiteX16" fmla="*/ 6909 w 9614"/>
              <a:gd name="connsiteY16" fmla="*/ 6248 h 10000"/>
              <a:gd name="connsiteX17" fmla="*/ 6909 w 9614"/>
              <a:gd name="connsiteY17" fmla="*/ 5550 h 10000"/>
              <a:gd name="connsiteX18" fmla="*/ 6909 w 9614"/>
              <a:gd name="connsiteY18" fmla="*/ 4729 h 10000"/>
              <a:gd name="connsiteX19" fmla="*/ 6522 w 9614"/>
              <a:gd name="connsiteY19" fmla="*/ 4031 h 10000"/>
              <a:gd name="connsiteX20" fmla="*/ 6522 w 9614"/>
              <a:gd name="connsiteY20" fmla="*/ 3613 h 10000"/>
              <a:gd name="connsiteX21" fmla="*/ 6522 w 9614"/>
              <a:gd name="connsiteY21" fmla="*/ 3194 h 10000"/>
              <a:gd name="connsiteX22" fmla="*/ 6136 w 9614"/>
              <a:gd name="connsiteY22" fmla="*/ 2496 h 10000"/>
              <a:gd name="connsiteX23" fmla="*/ 6136 w 9614"/>
              <a:gd name="connsiteY23" fmla="*/ 1937 h 10000"/>
              <a:gd name="connsiteX24" fmla="*/ 5749 w 9614"/>
              <a:gd name="connsiteY24" fmla="*/ 1536 h 10000"/>
              <a:gd name="connsiteX25" fmla="*/ 5363 w 9614"/>
              <a:gd name="connsiteY25" fmla="*/ 977 h 10000"/>
              <a:gd name="connsiteX26" fmla="*/ 4590 w 9614"/>
              <a:gd name="connsiteY26" fmla="*/ 419 h 10000"/>
              <a:gd name="connsiteX27" fmla="*/ 4203 w 9614"/>
              <a:gd name="connsiteY27" fmla="*/ 279 h 10000"/>
              <a:gd name="connsiteX28" fmla="*/ 3817 w 9614"/>
              <a:gd name="connsiteY28" fmla="*/ 140 h 10000"/>
              <a:gd name="connsiteX29" fmla="*/ 3817 w 9614"/>
              <a:gd name="connsiteY29" fmla="*/ 0 h 10000"/>
              <a:gd name="connsiteX30" fmla="*/ 3817 w 9614"/>
              <a:gd name="connsiteY30" fmla="*/ 0 h 10000"/>
              <a:gd name="connsiteX31" fmla="*/ 3817 w 9614"/>
              <a:gd name="connsiteY31" fmla="*/ 0 h 10000"/>
              <a:gd name="connsiteX32" fmla="*/ 4203 w 9614"/>
              <a:gd name="connsiteY32" fmla="*/ 0 h 10000"/>
              <a:gd name="connsiteX33" fmla="*/ 4590 w 9614"/>
              <a:gd name="connsiteY33" fmla="*/ 0 h 10000"/>
              <a:gd name="connsiteX34" fmla="*/ 5363 w 9614"/>
              <a:gd name="connsiteY34" fmla="*/ 0 h 10000"/>
              <a:gd name="connsiteX35" fmla="*/ 6136 w 9614"/>
              <a:gd name="connsiteY35" fmla="*/ 279 h 10000"/>
              <a:gd name="connsiteX36" fmla="*/ 7295 w 9614"/>
              <a:gd name="connsiteY36" fmla="*/ 558 h 10000"/>
              <a:gd name="connsiteX37" fmla="*/ 8068 w 9614"/>
              <a:gd name="connsiteY37" fmla="*/ 1117 h 10000"/>
              <a:gd name="connsiteX38" fmla="*/ 8455 w 9614"/>
              <a:gd name="connsiteY38" fmla="*/ 1675 h 10000"/>
              <a:gd name="connsiteX39" fmla="*/ 8455 w 9614"/>
              <a:gd name="connsiteY39" fmla="*/ 1798 h 10000"/>
              <a:gd name="connsiteX40" fmla="*/ 8455 w 9614"/>
              <a:gd name="connsiteY40" fmla="*/ 2077 h 10000"/>
              <a:gd name="connsiteX41" fmla="*/ 8841 w 9614"/>
              <a:gd name="connsiteY41" fmla="*/ 2635 h 10000"/>
              <a:gd name="connsiteX42" fmla="*/ 9228 w 9614"/>
              <a:gd name="connsiteY42" fmla="*/ 3194 h 10000"/>
              <a:gd name="connsiteX43" fmla="*/ 9228 w 9614"/>
              <a:gd name="connsiteY43" fmla="*/ 4031 h 10000"/>
              <a:gd name="connsiteX44" fmla="*/ 9228 w 9614"/>
              <a:gd name="connsiteY44" fmla="*/ 4729 h 10000"/>
              <a:gd name="connsiteX45" fmla="*/ 9614 w 9614"/>
              <a:gd name="connsiteY45" fmla="*/ 5550 h 10000"/>
              <a:gd name="connsiteX46" fmla="*/ 9614 w 9614"/>
              <a:gd name="connsiteY46" fmla="*/ 6248 h 10000"/>
              <a:gd name="connsiteX47" fmla="*/ 9614 w 9614"/>
              <a:gd name="connsiteY47" fmla="*/ 6806 h 10000"/>
              <a:gd name="connsiteX48" fmla="*/ 9228 w 9614"/>
              <a:gd name="connsiteY48" fmla="*/ 7365 h 10000"/>
              <a:gd name="connsiteX49" fmla="*/ 9228 w 9614"/>
              <a:gd name="connsiteY49" fmla="*/ 7784 h 10000"/>
              <a:gd name="connsiteX50" fmla="*/ 8841 w 9614"/>
              <a:gd name="connsiteY50" fmla="*/ 8202 h 10000"/>
              <a:gd name="connsiteX51" fmla="*/ 8455 w 9614"/>
              <a:gd name="connsiteY51" fmla="*/ 8604 h 10000"/>
              <a:gd name="connsiteX52" fmla="*/ 8455 w 9614"/>
              <a:gd name="connsiteY52" fmla="*/ 8883 h 10000"/>
              <a:gd name="connsiteX53" fmla="*/ 8068 w 9614"/>
              <a:gd name="connsiteY53" fmla="*/ 9162 h 10000"/>
              <a:gd name="connsiteX54" fmla="*/ 7295 w 9614"/>
              <a:gd name="connsiteY54" fmla="*/ 9442 h 10000"/>
              <a:gd name="connsiteX55" fmla="*/ 6909 w 9614"/>
              <a:gd name="connsiteY55" fmla="*/ 9581 h 10000"/>
              <a:gd name="connsiteX56" fmla="*/ 6136 w 9614"/>
              <a:gd name="connsiteY56" fmla="*/ 9860 h 10000"/>
              <a:gd name="connsiteX57" fmla="*/ 5363 w 9614"/>
              <a:gd name="connsiteY57" fmla="*/ 10000 h 10000"/>
              <a:gd name="connsiteX58" fmla="*/ 4976 w 9614"/>
              <a:gd name="connsiteY58" fmla="*/ 10000 h 10000"/>
              <a:gd name="connsiteX59" fmla="*/ 4590 w 9614"/>
              <a:gd name="connsiteY59" fmla="*/ 9860 h 10000"/>
              <a:gd name="connsiteX60" fmla="*/ 4590 w 9614"/>
              <a:gd name="connsiteY60" fmla="*/ 9721 h 10000"/>
              <a:gd name="connsiteX61" fmla="*/ 4590 w 9614"/>
              <a:gd name="connsiteY61" fmla="*/ 9581 h 10000"/>
              <a:gd name="connsiteX62" fmla="*/ 4203 w 9614"/>
              <a:gd name="connsiteY62" fmla="*/ 9302 h 10000"/>
              <a:gd name="connsiteX63" fmla="*/ 3817 w 9614"/>
              <a:gd name="connsiteY63" fmla="*/ 9023 h 10000"/>
              <a:gd name="connsiteX64" fmla="*/ 3044 w 9614"/>
              <a:gd name="connsiteY64" fmla="*/ 8604 h 10000"/>
              <a:gd name="connsiteX65" fmla="*/ 1885 w 9614"/>
              <a:gd name="connsiteY65" fmla="*/ 8342 h 10000"/>
              <a:gd name="connsiteX66" fmla="*/ 1885 w 9614"/>
              <a:gd name="connsiteY66" fmla="*/ 8342 h 10000"/>
              <a:gd name="connsiteX0-1" fmla="*/ 1961 w 10000"/>
              <a:gd name="connsiteY0-2" fmla="*/ 8342 h 10000"/>
              <a:gd name="connsiteX1-3" fmla="*/ 804 w 10000"/>
              <a:gd name="connsiteY1-4" fmla="*/ 8063 h 10000"/>
              <a:gd name="connsiteX2-5" fmla="*/ 0 w 10000"/>
              <a:gd name="connsiteY2-6" fmla="*/ 7923 h 10000"/>
              <a:gd name="connsiteX3-7" fmla="*/ 0 w 10000"/>
              <a:gd name="connsiteY3-8" fmla="*/ 7784 h 10000"/>
              <a:gd name="connsiteX4-9" fmla="*/ 0 w 10000"/>
              <a:gd name="connsiteY4-10" fmla="*/ 7644 h 10000"/>
              <a:gd name="connsiteX5-11" fmla="*/ 1608 w 10000"/>
              <a:gd name="connsiteY5-12" fmla="*/ 7784 h 10000"/>
              <a:gd name="connsiteX6-13" fmla="*/ 2764 w 10000"/>
              <a:gd name="connsiteY6-14" fmla="*/ 7784 h 10000"/>
              <a:gd name="connsiteX7-15" fmla="*/ 3970 w 10000"/>
              <a:gd name="connsiteY7-16" fmla="*/ 7923 h 10000"/>
              <a:gd name="connsiteX8-17" fmla="*/ 4774 w 10000"/>
              <a:gd name="connsiteY8-18" fmla="*/ 8063 h 10000"/>
              <a:gd name="connsiteX9-19" fmla="*/ 5578 w 10000"/>
              <a:gd name="connsiteY9-20" fmla="*/ 8063 h 10000"/>
              <a:gd name="connsiteX10-21" fmla="*/ 5980 w 10000"/>
              <a:gd name="connsiteY10-22" fmla="*/ 8063 h 10000"/>
              <a:gd name="connsiteX11-23" fmla="*/ 6382 w 10000"/>
              <a:gd name="connsiteY11-24" fmla="*/ 7923 h 10000"/>
              <a:gd name="connsiteX12-25" fmla="*/ 6382 w 10000"/>
              <a:gd name="connsiteY12-26" fmla="*/ 7644 h 10000"/>
              <a:gd name="connsiteX13-27" fmla="*/ 6784 w 10000"/>
              <a:gd name="connsiteY13-28" fmla="*/ 7225 h 10000"/>
              <a:gd name="connsiteX14-29" fmla="*/ 6784 w 10000"/>
              <a:gd name="connsiteY14-30" fmla="*/ 6806 h 10000"/>
              <a:gd name="connsiteX15-31" fmla="*/ 7186 w 10000"/>
              <a:gd name="connsiteY15-32" fmla="*/ 6248 h 10000"/>
              <a:gd name="connsiteX16-33" fmla="*/ 7186 w 10000"/>
              <a:gd name="connsiteY16-34" fmla="*/ 5550 h 10000"/>
              <a:gd name="connsiteX17-35" fmla="*/ 7186 w 10000"/>
              <a:gd name="connsiteY17-36" fmla="*/ 4729 h 10000"/>
              <a:gd name="connsiteX18-37" fmla="*/ 6784 w 10000"/>
              <a:gd name="connsiteY18-38" fmla="*/ 4031 h 10000"/>
              <a:gd name="connsiteX19-39" fmla="*/ 6784 w 10000"/>
              <a:gd name="connsiteY19-40" fmla="*/ 3613 h 10000"/>
              <a:gd name="connsiteX20-41" fmla="*/ 6784 w 10000"/>
              <a:gd name="connsiteY20-42" fmla="*/ 3194 h 10000"/>
              <a:gd name="connsiteX21-43" fmla="*/ 6382 w 10000"/>
              <a:gd name="connsiteY21-44" fmla="*/ 2496 h 10000"/>
              <a:gd name="connsiteX22-45" fmla="*/ 6382 w 10000"/>
              <a:gd name="connsiteY22-46" fmla="*/ 1937 h 10000"/>
              <a:gd name="connsiteX23-47" fmla="*/ 5980 w 10000"/>
              <a:gd name="connsiteY23-48" fmla="*/ 1536 h 10000"/>
              <a:gd name="connsiteX24-49" fmla="*/ 5578 w 10000"/>
              <a:gd name="connsiteY24-50" fmla="*/ 977 h 10000"/>
              <a:gd name="connsiteX25-51" fmla="*/ 4774 w 10000"/>
              <a:gd name="connsiteY25-52" fmla="*/ 419 h 10000"/>
              <a:gd name="connsiteX26-53" fmla="*/ 4372 w 10000"/>
              <a:gd name="connsiteY26-54" fmla="*/ 279 h 10000"/>
              <a:gd name="connsiteX27-55" fmla="*/ 3970 w 10000"/>
              <a:gd name="connsiteY27-56" fmla="*/ 140 h 10000"/>
              <a:gd name="connsiteX28-57" fmla="*/ 3970 w 10000"/>
              <a:gd name="connsiteY28-58" fmla="*/ 0 h 10000"/>
              <a:gd name="connsiteX29-59" fmla="*/ 3970 w 10000"/>
              <a:gd name="connsiteY29-60" fmla="*/ 0 h 10000"/>
              <a:gd name="connsiteX30-61" fmla="*/ 3970 w 10000"/>
              <a:gd name="connsiteY30-62" fmla="*/ 0 h 10000"/>
              <a:gd name="connsiteX31-63" fmla="*/ 4372 w 10000"/>
              <a:gd name="connsiteY31-64" fmla="*/ 0 h 10000"/>
              <a:gd name="connsiteX32-65" fmla="*/ 4774 w 10000"/>
              <a:gd name="connsiteY32-66" fmla="*/ 0 h 10000"/>
              <a:gd name="connsiteX33-67" fmla="*/ 5578 w 10000"/>
              <a:gd name="connsiteY33-68" fmla="*/ 0 h 10000"/>
              <a:gd name="connsiteX34-69" fmla="*/ 6382 w 10000"/>
              <a:gd name="connsiteY34-70" fmla="*/ 279 h 10000"/>
              <a:gd name="connsiteX35-71" fmla="*/ 7588 w 10000"/>
              <a:gd name="connsiteY35-72" fmla="*/ 558 h 10000"/>
              <a:gd name="connsiteX36-73" fmla="*/ 8392 w 10000"/>
              <a:gd name="connsiteY36-74" fmla="*/ 1117 h 10000"/>
              <a:gd name="connsiteX37-75" fmla="*/ 8794 w 10000"/>
              <a:gd name="connsiteY37-76" fmla="*/ 1675 h 10000"/>
              <a:gd name="connsiteX38-77" fmla="*/ 8794 w 10000"/>
              <a:gd name="connsiteY38-78" fmla="*/ 1798 h 10000"/>
              <a:gd name="connsiteX39-79" fmla="*/ 8794 w 10000"/>
              <a:gd name="connsiteY39-80" fmla="*/ 2077 h 10000"/>
              <a:gd name="connsiteX40-81" fmla="*/ 9196 w 10000"/>
              <a:gd name="connsiteY40-82" fmla="*/ 2635 h 10000"/>
              <a:gd name="connsiteX41-83" fmla="*/ 9599 w 10000"/>
              <a:gd name="connsiteY41-84" fmla="*/ 3194 h 10000"/>
              <a:gd name="connsiteX42-85" fmla="*/ 9599 w 10000"/>
              <a:gd name="connsiteY42-86" fmla="*/ 4031 h 10000"/>
              <a:gd name="connsiteX43-87" fmla="*/ 9599 w 10000"/>
              <a:gd name="connsiteY43-88" fmla="*/ 4729 h 10000"/>
              <a:gd name="connsiteX44-89" fmla="*/ 10000 w 10000"/>
              <a:gd name="connsiteY44-90" fmla="*/ 5550 h 10000"/>
              <a:gd name="connsiteX45-91" fmla="*/ 10000 w 10000"/>
              <a:gd name="connsiteY45-92" fmla="*/ 6248 h 10000"/>
              <a:gd name="connsiteX46-93" fmla="*/ 10000 w 10000"/>
              <a:gd name="connsiteY46-94" fmla="*/ 6806 h 10000"/>
              <a:gd name="connsiteX47-95" fmla="*/ 9599 w 10000"/>
              <a:gd name="connsiteY47-96" fmla="*/ 7365 h 10000"/>
              <a:gd name="connsiteX48-97" fmla="*/ 9599 w 10000"/>
              <a:gd name="connsiteY48-98" fmla="*/ 7784 h 10000"/>
              <a:gd name="connsiteX49-99" fmla="*/ 9196 w 10000"/>
              <a:gd name="connsiteY49-100" fmla="*/ 8202 h 10000"/>
              <a:gd name="connsiteX50-101" fmla="*/ 8794 w 10000"/>
              <a:gd name="connsiteY50-102" fmla="*/ 8604 h 10000"/>
              <a:gd name="connsiteX51-103" fmla="*/ 8794 w 10000"/>
              <a:gd name="connsiteY51-104" fmla="*/ 8883 h 10000"/>
              <a:gd name="connsiteX52-105" fmla="*/ 8392 w 10000"/>
              <a:gd name="connsiteY52-106" fmla="*/ 9162 h 10000"/>
              <a:gd name="connsiteX53-107" fmla="*/ 7588 w 10000"/>
              <a:gd name="connsiteY53-108" fmla="*/ 9442 h 10000"/>
              <a:gd name="connsiteX54-109" fmla="*/ 7186 w 10000"/>
              <a:gd name="connsiteY54-110" fmla="*/ 9581 h 10000"/>
              <a:gd name="connsiteX55-111" fmla="*/ 6382 w 10000"/>
              <a:gd name="connsiteY55-112" fmla="*/ 9860 h 10000"/>
              <a:gd name="connsiteX56-113" fmla="*/ 5578 w 10000"/>
              <a:gd name="connsiteY56-114" fmla="*/ 10000 h 10000"/>
              <a:gd name="connsiteX57-115" fmla="*/ 5176 w 10000"/>
              <a:gd name="connsiteY57-116" fmla="*/ 10000 h 10000"/>
              <a:gd name="connsiteX58-117" fmla="*/ 4774 w 10000"/>
              <a:gd name="connsiteY58-118" fmla="*/ 9860 h 10000"/>
              <a:gd name="connsiteX59-119" fmla="*/ 4774 w 10000"/>
              <a:gd name="connsiteY59-120" fmla="*/ 9721 h 10000"/>
              <a:gd name="connsiteX60-121" fmla="*/ 4774 w 10000"/>
              <a:gd name="connsiteY60-122" fmla="*/ 9581 h 10000"/>
              <a:gd name="connsiteX61-123" fmla="*/ 4372 w 10000"/>
              <a:gd name="connsiteY61-124" fmla="*/ 9302 h 10000"/>
              <a:gd name="connsiteX62-125" fmla="*/ 3970 w 10000"/>
              <a:gd name="connsiteY62-126" fmla="*/ 9023 h 10000"/>
              <a:gd name="connsiteX63-127" fmla="*/ 3166 w 10000"/>
              <a:gd name="connsiteY63-128" fmla="*/ 8604 h 10000"/>
              <a:gd name="connsiteX64-129" fmla="*/ 1961 w 10000"/>
              <a:gd name="connsiteY64-130" fmla="*/ 8342 h 10000"/>
              <a:gd name="connsiteX65-131" fmla="*/ 1961 w 10000"/>
              <a:gd name="connsiteY65-132" fmla="*/ 8342 h 10000"/>
              <a:gd name="connsiteX0-133" fmla="*/ 1961 w 10000"/>
              <a:gd name="connsiteY0-134" fmla="*/ 8342 h 10000"/>
              <a:gd name="connsiteX1-135" fmla="*/ 804 w 10000"/>
              <a:gd name="connsiteY1-136" fmla="*/ 8063 h 10000"/>
              <a:gd name="connsiteX2-137" fmla="*/ 0 w 10000"/>
              <a:gd name="connsiteY2-138" fmla="*/ 7923 h 10000"/>
              <a:gd name="connsiteX3-139" fmla="*/ 0 w 10000"/>
              <a:gd name="connsiteY3-140" fmla="*/ 7644 h 10000"/>
              <a:gd name="connsiteX4-141" fmla="*/ 1608 w 10000"/>
              <a:gd name="connsiteY4-142" fmla="*/ 7784 h 10000"/>
              <a:gd name="connsiteX5-143" fmla="*/ 2764 w 10000"/>
              <a:gd name="connsiteY5-144" fmla="*/ 7784 h 10000"/>
              <a:gd name="connsiteX6-145" fmla="*/ 3970 w 10000"/>
              <a:gd name="connsiteY6-146" fmla="*/ 7923 h 10000"/>
              <a:gd name="connsiteX7-147" fmla="*/ 4774 w 10000"/>
              <a:gd name="connsiteY7-148" fmla="*/ 8063 h 10000"/>
              <a:gd name="connsiteX8-149" fmla="*/ 5578 w 10000"/>
              <a:gd name="connsiteY8-150" fmla="*/ 8063 h 10000"/>
              <a:gd name="connsiteX9-151" fmla="*/ 5980 w 10000"/>
              <a:gd name="connsiteY9-152" fmla="*/ 8063 h 10000"/>
              <a:gd name="connsiteX10-153" fmla="*/ 6382 w 10000"/>
              <a:gd name="connsiteY10-154" fmla="*/ 7923 h 10000"/>
              <a:gd name="connsiteX11-155" fmla="*/ 6382 w 10000"/>
              <a:gd name="connsiteY11-156" fmla="*/ 7644 h 10000"/>
              <a:gd name="connsiteX12-157" fmla="*/ 6784 w 10000"/>
              <a:gd name="connsiteY12-158" fmla="*/ 7225 h 10000"/>
              <a:gd name="connsiteX13-159" fmla="*/ 6784 w 10000"/>
              <a:gd name="connsiteY13-160" fmla="*/ 6806 h 10000"/>
              <a:gd name="connsiteX14-161" fmla="*/ 7186 w 10000"/>
              <a:gd name="connsiteY14-162" fmla="*/ 6248 h 10000"/>
              <a:gd name="connsiteX15-163" fmla="*/ 7186 w 10000"/>
              <a:gd name="connsiteY15-164" fmla="*/ 5550 h 10000"/>
              <a:gd name="connsiteX16-165" fmla="*/ 7186 w 10000"/>
              <a:gd name="connsiteY16-166" fmla="*/ 4729 h 10000"/>
              <a:gd name="connsiteX17-167" fmla="*/ 6784 w 10000"/>
              <a:gd name="connsiteY17-168" fmla="*/ 4031 h 10000"/>
              <a:gd name="connsiteX18-169" fmla="*/ 6784 w 10000"/>
              <a:gd name="connsiteY18-170" fmla="*/ 3613 h 10000"/>
              <a:gd name="connsiteX19-171" fmla="*/ 6784 w 10000"/>
              <a:gd name="connsiteY19-172" fmla="*/ 3194 h 10000"/>
              <a:gd name="connsiteX20-173" fmla="*/ 6382 w 10000"/>
              <a:gd name="connsiteY20-174" fmla="*/ 2496 h 10000"/>
              <a:gd name="connsiteX21-175" fmla="*/ 6382 w 10000"/>
              <a:gd name="connsiteY21-176" fmla="*/ 1937 h 10000"/>
              <a:gd name="connsiteX22-177" fmla="*/ 5980 w 10000"/>
              <a:gd name="connsiteY22-178" fmla="*/ 1536 h 10000"/>
              <a:gd name="connsiteX23-179" fmla="*/ 5578 w 10000"/>
              <a:gd name="connsiteY23-180" fmla="*/ 977 h 10000"/>
              <a:gd name="connsiteX24-181" fmla="*/ 4774 w 10000"/>
              <a:gd name="connsiteY24-182" fmla="*/ 419 h 10000"/>
              <a:gd name="connsiteX25-183" fmla="*/ 4372 w 10000"/>
              <a:gd name="connsiteY25-184" fmla="*/ 279 h 10000"/>
              <a:gd name="connsiteX26-185" fmla="*/ 3970 w 10000"/>
              <a:gd name="connsiteY26-186" fmla="*/ 140 h 10000"/>
              <a:gd name="connsiteX27-187" fmla="*/ 3970 w 10000"/>
              <a:gd name="connsiteY27-188" fmla="*/ 0 h 10000"/>
              <a:gd name="connsiteX28-189" fmla="*/ 3970 w 10000"/>
              <a:gd name="connsiteY28-190" fmla="*/ 0 h 10000"/>
              <a:gd name="connsiteX29-191" fmla="*/ 3970 w 10000"/>
              <a:gd name="connsiteY29-192" fmla="*/ 0 h 10000"/>
              <a:gd name="connsiteX30-193" fmla="*/ 4372 w 10000"/>
              <a:gd name="connsiteY30-194" fmla="*/ 0 h 10000"/>
              <a:gd name="connsiteX31-195" fmla="*/ 4774 w 10000"/>
              <a:gd name="connsiteY31-196" fmla="*/ 0 h 10000"/>
              <a:gd name="connsiteX32-197" fmla="*/ 5578 w 10000"/>
              <a:gd name="connsiteY32-198" fmla="*/ 0 h 10000"/>
              <a:gd name="connsiteX33-199" fmla="*/ 6382 w 10000"/>
              <a:gd name="connsiteY33-200" fmla="*/ 279 h 10000"/>
              <a:gd name="connsiteX34-201" fmla="*/ 7588 w 10000"/>
              <a:gd name="connsiteY34-202" fmla="*/ 558 h 10000"/>
              <a:gd name="connsiteX35-203" fmla="*/ 8392 w 10000"/>
              <a:gd name="connsiteY35-204" fmla="*/ 1117 h 10000"/>
              <a:gd name="connsiteX36-205" fmla="*/ 8794 w 10000"/>
              <a:gd name="connsiteY36-206" fmla="*/ 1675 h 10000"/>
              <a:gd name="connsiteX37-207" fmla="*/ 8794 w 10000"/>
              <a:gd name="connsiteY37-208" fmla="*/ 1798 h 10000"/>
              <a:gd name="connsiteX38-209" fmla="*/ 8794 w 10000"/>
              <a:gd name="connsiteY38-210" fmla="*/ 2077 h 10000"/>
              <a:gd name="connsiteX39-211" fmla="*/ 9196 w 10000"/>
              <a:gd name="connsiteY39-212" fmla="*/ 2635 h 10000"/>
              <a:gd name="connsiteX40-213" fmla="*/ 9599 w 10000"/>
              <a:gd name="connsiteY40-214" fmla="*/ 3194 h 10000"/>
              <a:gd name="connsiteX41-215" fmla="*/ 9599 w 10000"/>
              <a:gd name="connsiteY41-216" fmla="*/ 4031 h 10000"/>
              <a:gd name="connsiteX42-217" fmla="*/ 9599 w 10000"/>
              <a:gd name="connsiteY42-218" fmla="*/ 4729 h 10000"/>
              <a:gd name="connsiteX43-219" fmla="*/ 10000 w 10000"/>
              <a:gd name="connsiteY43-220" fmla="*/ 5550 h 10000"/>
              <a:gd name="connsiteX44-221" fmla="*/ 10000 w 10000"/>
              <a:gd name="connsiteY44-222" fmla="*/ 6248 h 10000"/>
              <a:gd name="connsiteX45-223" fmla="*/ 10000 w 10000"/>
              <a:gd name="connsiteY45-224" fmla="*/ 6806 h 10000"/>
              <a:gd name="connsiteX46-225" fmla="*/ 9599 w 10000"/>
              <a:gd name="connsiteY46-226" fmla="*/ 7365 h 10000"/>
              <a:gd name="connsiteX47-227" fmla="*/ 9599 w 10000"/>
              <a:gd name="connsiteY47-228" fmla="*/ 7784 h 10000"/>
              <a:gd name="connsiteX48-229" fmla="*/ 9196 w 10000"/>
              <a:gd name="connsiteY48-230" fmla="*/ 8202 h 10000"/>
              <a:gd name="connsiteX49-231" fmla="*/ 8794 w 10000"/>
              <a:gd name="connsiteY49-232" fmla="*/ 8604 h 10000"/>
              <a:gd name="connsiteX50-233" fmla="*/ 8794 w 10000"/>
              <a:gd name="connsiteY50-234" fmla="*/ 8883 h 10000"/>
              <a:gd name="connsiteX51-235" fmla="*/ 8392 w 10000"/>
              <a:gd name="connsiteY51-236" fmla="*/ 9162 h 10000"/>
              <a:gd name="connsiteX52-237" fmla="*/ 7588 w 10000"/>
              <a:gd name="connsiteY52-238" fmla="*/ 9442 h 10000"/>
              <a:gd name="connsiteX53-239" fmla="*/ 7186 w 10000"/>
              <a:gd name="connsiteY53-240" fmla="*/ 9581 h 10000"/>
              <a:gd name="connsiteX54-241" fmla="*/ 6382 w 10000"/>
              <a:gd name="connsiteY54-242" fmla="*/ 9860 h 10000"/>
              <a:gd name="connsiteX55-243" fmla="*/ 5578 w 10000"/>
              <a:gd name="connsiteY55-244" fmla="*/ 10000 h 10000"/>
              <a:gd name="connsiteX56-245" fmla="*/ 5176 w 10000"/>
              <a:gd name="connsiteY56-246" fmla="*/ 10000 h 10000"/>
              <a:gd name="connsiteX57-247" fmla="*/ 4774 w 10000"/>
              <a:gd name="connsiteY57-248" fmla="*/ 9860 h 10000"/>
              <a:gd name="connsiteX58-249" fmla="*/ 4774 w 10000"/>
              <a:gd name="connsiteY58-250" fmla="*/ 9721 h 10000"/>
              <a:gd name="connsiteX59-251" fmla="*/ 4774 w 10000"/>
              <a:gd name="connsiteY59-252" fmla="*/ 9581 h 10000"/>
              <a:gd name="connsiteX60-253" fmla="*/ 4372 w 10000"/>
              <a:gd name="connsiteY60-254" fmla="*/ 9302 h 10000"/>
              <a:gd name="connsiteX61-255" fmla="*/ 3970 w 10000"/>
              <a:gd name="connsiteY61-256" fmla="*/ 9023 h 10000"/>
              <a:gd name="connsiteX62-257" fmla="*/ 3166 w 10000"/>
              <a:gd name="connsiteY62-258" fmla="*/ 8604 h 10000"/>
              <a:gd name="connsiteX63-259" fmla="*/ 1961 w 10000"/>
              <a:gd name="connsiteY63-260" fmla="*/ 8342 h 10000"/>
              <a:gd name="connsiteX64-261" fmla="*/ 1961 w 10000"/>
              <a:gd name="connsiteY64-262" fmla="*/ 8342 h 10000"/>
              <a:gd name="connsiteX0-263" fmla="*/ 1961 w 10000"/>
              <a:gd name="connsiteY0-264" fmla="*/ 8342 h 10000"/>
              <a:gd name="connsiteX1-265" fmla="*/ 804 w 10000"/>
              <a:gd name="connsiteY1-266" fmla="*/ 8063 h 10000"/>
              <a:gd name="connsiteX2-267" fmla="*/ 0 w 10000"/>
              <a:gd name="connsiteY2-268" fmla="*/ 7923 h 10000"/>
              <a:gd name="connsiteX3-269" fmla="*/ 1608 w 10000"/>
              <a:gd name="connsiteY3-270" fmla="*/ 7784 h 10000"/>
              <a:gd name="connsiteX4-271" fmla="*/ 2764 w 10000"/>
              <a:gd name="connsiteY4-272" fmla="*/ 7784 h 10000"/>
              <a:gd name="connsiteX5-273" fmla="*/ 3970 w 10000"/>
              <a:gd name="connsiteY5-274" fmla="*/ 7923 h 10000"/>
              <a:gd name="connsiteX6-275" fmla="*/ 4774 w 10000"/>
              <a:gd name="connsiteY6-276" fmla="*/ 8063 h 10000"/>
              <a:gd name="connsiteX7-277" fmla="*/ 5578 w 10000"/>
              <a:gd name="connsiteY7-278" fmla="*/ 8063 h 10000"/>
              <a:gd name="connsiteX8-279" fmla="*/ 5980 w 10000"/>
              <a:gd name="connsiteY8-280" fmla="*/ 8063 h 10000"/>
              <a:gd name="connsiteX9-281" fmla="*/ 6382 w 10000"/>
              <a:gd name="connsiteY9-282" fmla="*/ 7923 h 10000"/>
              <a:gd name="connsiteX10-283" fmla="*/ 6382 w 10000"/>
              <a:gd name="connsiteY10-284" fmla="*/ 7644 h 10000"/>
              <a:gd name="connsiteX11-285" fmla="*/ 6784 w 10000"/>
              <a:gd name="connsiteY11-286" fmla="*/ 7225 h 10000"/>
              <a:gd name="connsiteX12-287" fmla="*/ 6784 w 10000"/>
              <a:gd name="connsiteY12-288" fmla="*/ 6806 h 10000"/>
              <a:gd name="connsiteX13-289" fmla="*/ 7186 w 10000"/>
              <a:gd name="connsiteY13-290" fmla="*/ 6248 h 10000"/>
              <a:gd name="connsiteX14-291" fmla="*/ 7186 w 10000"/>
              <a:gd name="connsiteY14-292" fmla="*/ 5550 h 10000"/>
              <a:gd name="connsiteX15-293" fmla="*/ 7186 w 10000"/>
              <a:gd name="connsiteY15-294" fmla="*/ 4729 h 10000"/>
              <a:gd name="connsiteX16-295" fmla="*/ 6784 w 10000"/>
              <a:gd name="connsiteY16-296" fmla="*/ 4031 h 10000"/>
              <a:gd name="connsiteX17-297" fmla="*/ 6784 w 10000"/>
              <a:gd name="connsiteY17-298" fmla="*/ 3613 h 10000"/>
              <a:gd name="connsiteX18-299" fmla="*/ 6784 w 10000"/>
              <a:gd name="connsiteY18-300" fmla="*/ 3194 h 10000"/>
              <a:gd name="connsiteX19-301" fmla="*/ 6382 w 10000"/>
              <a:gd name="connsiteY19-302" fmla="*/ 2496 h 10000"/>
              <a:gd name="connsiteX20-303" fmla="*/ 6382 w 10000"/>
              <a:gd name="connsiteY20-304" fmla="*/ 1937 h 10000"/>
              <a:gd name="connsiteX21-305" fmla="*/ 5980 w 10000"/>
              <a:gd name="connsiteY21-306" fmla="*/ 1536 h 10000"/>
              <a:gd name="connsiteX22-307" fmla="*/ 5578 w 10000"/>
              <a:gd name="connsiteY22-308" fmla="*/ 977 h 10000"/>
              <a:gd name="connsiteX23-309" fmla="*/ 4774 w 10000"/>
              <a:gd name="connsiteY23-310" fmla="*/ 419 h 10000"/>
              <a:gd name="connsiteX24-311" fmla="*/ 4372 w 10000"/>
              <a:gd name="connsiteY24-312" fmla="*/ 279 h 10000"/>
              <a:gd name="connsiteX25-313" fmla="*/ 3970 w 10000"/>
              <a:gd name="connsiteY25-314" fmla="*/ 140 h 10000"/>
              <a:gd name="connsiteX26-315" fmla="*/ 3970 w 10000"/>
              <a:gd name="connsiteY26-316" fmla="*/ 0 h 10000"/>
              <a:gd name="connsiteX27-317" fmla="*/ 3970 w 10000"/>
              <a:gd name="connsiteY27-318" fmla="*/ 0 h 10000"/>
              <a:gd name="connsiteX28-319" fmla="*/ 3970 w 10000"/>
              <a:gd name="connsiteY28-320" fmla="*/ 0 h 10000"/>
              <a:gd name="connsiteX29-321" fmla="*/ 4372 w 10000"/>
              <a:gd name="connsiteY29-322" fmla="*/ 0 h 10000"/>
              <a:gd name="connsiteX30-323" fmla="*/ 4774 w 10000"/>
              <a:gd name="connsiteY30-324" fmla="*/ 0 h 10000"/>
              <a:gd name="connsiteX31-325" fmla="*/ 5578 w 10000"/>
              <a:gd name="connsiteY31-326" fmla="*/ 0 h 10000"/>
              <a:gd name="connsiteX32-327" fmla="*/ 6382 w 10000"/>
              <a:gd name="connsiteY32-328" fmla="*/ 279 h 10000"/>
              <a:gd name="connsiteX33-329" fmla="*/ 7588 w 10000"/>
              <a:gd name="connsiteY33-330" fmla="*/ 558 h 10000"/>
              <a:gd name="connsiteX34-331" fmla="*/ 8392 w 10000"/>
              <a:gd name="connsiteY34-332" fmla="*/ 1117 h 10000"/>
              <a:gd name="connsiteX35-333" fmla="*/ 8794 w 10000"/>
              <a:gd name="connsiteY35-334" fmla="*/ 1675 h 10000"/>
              <a:gd name="connsiteX36-335" fmla="*/ 8794 w 10000"/>
              <a:gd name="connsiteY36-336" fmla="*/ 1798 h 10000"/>
              <a:gd name="connsiteX37-337" fmla="*/ 8794 w 10000"/>
              <a:gd name="connsiteY37-338" fmla="*/ 2077 h 10000"/>
              <a:gd name="connsiteX38-339" fmla="*/ 9196 w 10000"/>
              <a:gd name="connsiteY38-340" fmla="*/ 2635 h 10000"/>
              <a:gd name="connsiteX39-341" fmla="*/ 9599 w 10000"/>
              <a:gd name="connsiteY39-342" fmla="*/ 3194 h 10000"/>
              <a:gd name="connsiteX40-343" fmla="*/ 9599 w 10000"/>
              <a:gd name="connsiteY40-344" fmla="*/ 4031 h 10000"/>
              <a:gd name="connsiteX41-345" fmla="*/ 9599 w 10000"/>
              <a:gd name="connsiteY41-346" fmla="*/ 4729 h 10000"/>
              <a:gd name="connsiteX42-347" fmla="*/ 10000 w 10000"/>
              <a:gd name="connsiteY42-348" fmla="*/ 5550 h 10000"/>
              <a:gd name="connsiteX43-349" fmla="*/ 10000 w 10000"/>
              <a:gd name="connsiteY43-350" fmla="*/ 6248 h 10000"/>
              <a:gd name="connsiteX44-351" fmla="*/ 10000 w 10000"/>
              <a:gd name="connsiteY44-352" fmla="*/ 6806 h 10000"/>
              <a:gd name="connsiteX45-353" fmla="*/ 9599 w 10000"/>
              <a:gd name="connsiteY45-354" fmla="*/ 7365 h 10000"/>
              <a:gd name="connsiteX46-355" fmla="*/ 9599 w 10000"/>
              <a:gd name="connsiteY46-356" fmla="*/ 7784 h 10000"/>
              <a:gd name="connsiteX47-357" fmla="*/ 9196 w 10000"/>
              <a:gd name="connsiteY47-358" fmla="*/ 8202 h 10000"/>
              <a:gd name="connsiteX48-359" fmla="*/ 8794 w 10000"/>
              <a:gd name="connsiteY48-360" fmla="*/ 8604 h 10000"/>
              <a:gd name="connsiteX49-361" fmla="*/ 8794 w 10000"/>
              <a:gd name="connsiteY49-362" fmla="*/ 8883 h 10000"/>
              <a:gd name="connsiteX50-363" fmla="*/ 8392 w 10000"/>
              <a:gd name="connsiteY50-364" fmla="*/ 9162 h 10000"/>
              <a:gd name="connsiteX51-365" fmla="*/ 7588 w 10000"/>
              <a:gd name="connsiteY51-366" fmla="*/ 9442 h 10000"/>
              <a:gd name="connsiteX52-367" fmla="*/ 7186 w 10000"/>
              <a:gd name="connsiteY52-368" fmla="*/ 9581 h 10000"/>
              <a:gd name="connsiteX53-369" fmla="*/ 6382 w 10000"/>
              <a:gd name="connsiteY53-370" fmla="*/ 9860 h 10000"/>
              <a:gd name="connsiteX54-371" fmla="*/ 5578 w 10000"/>
              <a:gd name="connsiteY54-372" fmla="*/ 10000 h 10000"/>
              <a:gd name="connsiteX55-373" fmla="*/ 5176 w 10000"/>
              <a:gd name="connsiteY55-374" fmla="*/ 10000 h 10000"/>
              <a:gd name="connsiteX56-375" fmla="*/ 4774 w 10000"/>
              <a:gd name="connsiteY56-376" fmla="*/ 9860 h 10000"/>
              <a:gd name="connsiteX57-377" fmla="*/ 4774 w 10000"/>
              <a:gd name="connsiteY57-378" fmla="*/ 9721 h 10000"/>
              <a:gd name="connsiteX58-379" fmla="*/ 4774 w 10000"/>
              <a:gd name="connsiteY58-380" fmla="*/ 9581 h 10000"/>
              <a:gd name="connsiteX59-381" fmla="*/ 4372 w 10000"/>
              <a:gd name="connsiteY59-382" fmla="*/ 9302 h 10000"/>
              <a:gd name="connsiteX60-383" fmla="*/ 3970 w 10000"/>
              <a:gd name="connsiteY60-384" fmla="*/ 9023 h 10000"/>
              <a:gd name="connsiteX61-385" fmla="*/ 3166 w 10000"/>
              <a:gd name="connsiteY61-386" fmla="*/ 8604 h 10000"/>
              <a:gd name="connsiteX62-387" fmla="*/ 1961 w 10000"/>
              <a:gd name="connsiteY62-388" fmla="*/ 8342 h 10000"/>
              <a:gd name="connsiteX63-389" fmla="*/ 1961 w 10000"/>
              <a:gd name="connsiteY63-390" fmla="*/ 8342 h 10000"/>
              <a:gd name="connsiteX0-391" fmla="*/ 1157 w 9196"/>
              <a:gd name="connsiteY0-392" fmla="*/ 8342 h 10000"/>
              <a:gd name="connsiteX1-393" fmla="*/ 0 w 9196"/>
              <a:gd name="connsiteY1-394" fmla="*/ 8063 h 10000"/>
              <a:gd name="connsiteX2-395" fmla="*/ 804 w 9196"/>
              <a:gd name="connsiteY2-396" fmla="*/ 7784 h 10000"/>
              <a:gd name="connsiteX3-397" fmla="*/ 1960 w 9196"/>
              <a:gd name="connsiteY3-398" fmla="*/ 7784 h 10000"/>
              <a:gd name="connsiteX4-399" fmla="*/ 3166 w 9196"/>
              <a:gd name="connsiteY4-400" fmla="*/ 7923 h 10000"/>
              <a:gd name="connsiteX5-401" fmla="*/ 3970 w 9196"/>
              <a:gd name="connsiteY5-402" fmla="*/ 8063 h 10000"/>
              <a:gd name="connsiteX6-403" fmla="*/ 4774 w 9196"/>
              <a:gd name="connsiteY6-404" fmla="*/ 8063 h 10000"/>
              <a:gd name="connsiteX7-405" fmla="*/ 5176 w 9196"/>
              <a:gd name="connsiteY7-406" fmla="*/ 8063 h 10000"/>
              <a:gd name="connsiteX8-407" fmla="*/ 5578 w 9196"/>
              <a:gd name="connsiteY8-408" fmla="*/ 7923 h 10000"/>
              <a:gd name="connsiteX9-409" fmla="*/ 5578 w 9196"/>
              <a:gd name="connsiteY9-410" fmla="*/ 7644 h 10000"/>
              <a:gd name="connsiteX10-411" fmla="*/ 5980 w 9196"/>
              <a:gd name="connsiteY10-412" fmla="*/ 7225 h 10000"/>
              <a:gd name="connsiteX11-413" fmla="*/ 5980 w 9196"/>
              <a:gd name="connsiteY11-414" fmla="*/ 6806 h 10000"/>
              <a:gd name="connsiteX12-415" fmla="*/ 6382 w 9196"/>
              <a:gd name="connsiteY12-416" fmla="*/ 6248 h 10000"/>
              <a:gd name="connsiteX13-417" fmla="*/ 6382 w 9196"/>
              <a:gd name="connsiteY13-418" fmla="*/ 5550 h 10000"/>
              <a:gd name="connsiteX14-419" fmla="*/ 6382 w 9196"/>
              <a:gd name="connsiteY14-420" fmla="*/ 4729 h 10000"/>
              <a:gd name="connsiteX15-421" fmla="*/ 5980 w 9196"/>
              <a:gd name="connsiteY15-422" fmla="*/ 4031 h 10000"/>
              <a:gd name="connsiteX16-423" fmla="*/ 5980 w 9196"/>
              <a:gd name="connsiteY16-424" fmla="*/ 3613 h 10000"/>
              <a:gd name="connsiteX17-425" fmla="*/ 5980 w 9196"/>
              <a:gd name="connsiteY17-426" fmla="*/ 3194 h 10000"/>
              <a:gd name="connsiteX18-427" fmla="*/ 5578 w 9196"/>
              <a:gd name="connsiteY18-428" fmla="*/ 2496 h 10000"/>
              <a:gd name="connsiteX19-429" fmla="*/ 5578 w 9196"/>
              <a:gd name="connsiteY19-430" fmla="*/ 1937 h 10000"/>
              <a:gd name="connsiteX20-431" fmla="*/ 5176 w 9196"/>
              <a:gd name="connsiteY20-432" fmla="*/ 1536 h 10000"/>
              <a:gd name="connsiteX21-433" fmla="*/ 4774 w 9196"/>
              <a:gd name="connsiteY21-434" fmla="*/ 977 h 10000"/>
              <a:gd name="connsiteX22-435" fmla="*/ 3970 w 9196"/>
              <a:gd name="connsiteY22-436" fmla="*/ 419 h 10000"/>
              <a:gd name="connsiteX23-437" fmla="*/ 3568 w 9196"/>
              <a:gd name="connsiteY23-438" fmla="*/ 279 h 10000"/>
              <a:gd name="connsiteX24-439" fmla="*/ 3166 w 9196"/>
              <a:gd name="connsiteY24-440" fmla="*/ 140 h 10000"/>
              <a:gd name="connsiteX25-441" fmla="*/ 3166 w 9196"/>
              <a:gd name="connsiteY25-442" fmla="*/ 0 h 10000"/>
              <a:gd name="connsiteX26-443" fmla="*/ 3166 w 9196"/>
              <a:gd name="connsiteY26-444" fmla="*/ 0 h 10000"/>
              <a:gd name="connsiteX27-445" fmla="*/ 3166 w 9196"/>
              <a:gd name="connsiteY27-446" fmla="*/ 0 h 10000"/>
              <a:gd name="connsiteX28-447" fmla="*/ 3568 w 9196"/>
              <a:gd name="connsiteY28-448" fmla="*/ 0 h 10000"/>
              <a:gd name="connsiteX29-449" fmla="*/ 3970 w 9196"/>
              <a:gd name="connsiteY29-450" fmla="*/ 0 h 10000"/>
              <a:gd name="connsiteX30-451" fmla="*/ 4774 w 9196"/>
              <a:gd name="connsiteY30-452" fmla="*/ 0 h 10000"/>
              <a:gd name="connsiteX31-453" fmla="*/ 5578 w 9196"/>
              <a:gd name="connsiteY31-454" fmla="*/ 279 h 10000"/>
              <a:gd name="connsiteX32-455" fmla="*/ 6784 w 9196"/>
              <a:gd name="connsiteY32-456" fmla="*/ 558 h 10000"/>
              <a:gd name="connsiteX33-457" fmla="*/ 7588 w 9196"/>
              <a:gd name="connsiteY33-458" fmla="*/ 1117 h 10000"/>
              <a:gd name="connsiteX34-459" fmla="*/ 7990 w 9196"/>
              <a:gd name="connsiteY34-460" fmla="*/ 1675 h 10000"/>
              <a:gd name="connsiteX35-461" fmla="*/ 7990 w 9196"/>
              <a:gd name="connsiteY35-462" fmla="*/ 1798 h 10000"/>
              <a:gd name="connsiteX36-463" fmla="*/ 7990 w 9196"/>
              <a:gd name="connsiteY36-464" fmla="*/ 2077 h 10000"/>
              <a:gd name="connsiteX37-465" fmla="*/ 8392 w 9196"/>
              <a:gd name="connsiteY37-466" fmla="*/ 2635 h 10000"/>
              <a:gd name="connsiteX38-467" fmla="*/ 8795 w 9196"/>
              <a:gd name="connsiteY38-468" fmla="*/ 3194 h 10000"/>
              <a:gd name="connsiteX39-469" fmla="*/ 8795 w 9196"/>
              <a:gd name="connsiteY39-470" fmla="*/ 4031 h 10000"/>
              <a:gd name="connsiteX40-471" fmla="*/ 8795 w 9196"/>
              <a:gd name="connsiteY40-472" fmla="*/ 4729 h 10000"/>
              <a:gd name="connsiteX41-473" fmla="*/ 9196 w 9196"/>
              <a:gd name="connsiteY41-474" fmla="*/ 5550 h 10000"/>
              <a:gd name="connsiteX42-475" fmla="*/ 9196 w 9196"/>
              <a:gd name="connsiteY42-476" fmla="*/ 6248 h 10000"/>
              <a:gd name="connsiteX43-477" fmla="*/ 9196 w 9196"/>
              <a:gd name="connsiteY43-478" fmla="*/ 6806 h 10000"/>
              <a:gd name="connsiteX44-479" fmla="*/ 8795 w 9196"/>
              <a:gd name="connsiteY44-480" fmla="*/ 7365 h 10000"/>
              <a:gd name="connsiteX45-481" fmla="*/ 8795 w 9196"/>
              <a:gd name="connsiteY45-482" fmla="*/ 7784 h 10000"/>
              <a:gd name="connsiteX46-483" fmla="*/ 8392 w 9196"/>
              <a:gd name="connsiteY46-484" fmla="*/ 8202 h 10000"/>
              <a:gd name="connsiteX47-485" fmla="*/ 7990 w 9196"/>
              <a:gd name="connsiteY47-486" fmla="*/ 8604 h 10000"/>
              <a:gd name="connsiteX48-487" fmla="*/ 7990 w 9196"/>
              <a:gd name="connsiteY48-488" fmla="*/ 8883 h 10000"/>
              <a:gd name="connsiteX49-489" fmla="*/ 7588 w 9196"/>
              <a:gd name="connsiteY49-490" fmla="*/ 9162 h 10000"/>
              <a:gd name="connsiteX50-491" fmla="*/ 6784 w 9196"/>
              <a:gd name="connsiteY50-492" fmla="*/ 9442 h 10000"/>
              <a:gd name="connsiteX51-493" fmla="*/ 6382 w 9196"/>
              <a:gd name="connsiteY51-494" fmla="*/ 9581 h 10000"/>
              <a:gd name="connsiteX52-495" fmla="*/ 5578 w 9196"/>
              <a:gd name="connsiteY52-496" fmla="*/ 9860 h 10000"/>
              <a:gd name="connsiteX53-497" fmla="*/ 4774 w 9196"/>
              <a:gd name="connsiteY53-498" fmla="*/ 10000 h 10000"/>
              <a:gd name="connsiteX54-499" fmla="*/ 4372 w 9196"/>
              <a:gd name="connsiteY54-500" fmla="*/ 10000 h 10000"/>
              <a:gd name="connsiteX55-501" fmla="*/ 3970 w 9196"/>
              <a:gd name="connsiteY55-502" fmla="*/ 9860 h 10000"/>
              <a:gd name="connsiteX56-503" fmla="*/ 3970 w 9196"/>
              <a:gd name="connsiteY56-504" fmla="*/ 9721 h 10000"/>
              <a:gd name="connsiteX57-505" fmla="*/ 3970 w 9196"/>
              <a:gd name="connsiteY57-506" fmla="*/ 9581 h 10000"/>
              <a:gd name="connsiteX58-507" fmla="*/ 3568 w 9196"/>
              <a:gd name="connsiteY58-508" fmla="*/ 9302 h 10000"/>
              <a:gd name="connsiteX59-509" fmla="*/ 3166 w 9196"/>
              <a:gd name="connsiteY59-510" fmla="*/ 9023 h 10000"/>
              <a:gd name="connsiteX60-511" fmla="*/ 2362 w 9196"/>
              <a:gd name="connsiteY60-512" fmla="*/ 8604 h 10000"/>
              <a:gd name="connsiteX61-513" fmla="*/ 1157 w 9196"/>
              <a:gd name="connsiteY61-514" fmla="*/ 8342 h 10000"/>
              <a:gd name="connsiteX62-515" fmla="*/ 1157 w 9196"/>
              <a:gd name="connsiteY62-516" fmla="*/ 8342 h 10000"/>
              <a:gd name="connsiteX0-517" fmla="*/ 384 w 9126"/>
              <a:gd name="connsiteY0-518" fmla="*/ 8342 h 10000"/>
              <a:gd name="connsiteX1-519" fmla="*/ 0 w 9126"/>
              <a:gd name="connsiteY1-520" fmla="*/ 7784 h 10000"/>
              <a:gd name="connsiteX2-521" fmla="*/ 1257 w 9126"/>
              <a:gd name="connsiteY2-522" fmla="*/ 7784 h 10000"/>
              <a:gd name="connsiteX3-523" fmla="*/ 2569 w 9126"/>
              <a:gd name="connsiteY3-524" fmla="*/ 7923 h 10000"/>
              <a:gd name="connsiteX4-525" fmla="*/ 3443 w 9126"/>
              <a:gd name="connsiteY4-526" fmla="*/ 8063 h 10000"/>
              <a:gd name="connsiteX5-527" fmla="*/ 4317 w 9126"/>
              <a:gd name="connsiteY5-528" fmla="*/ 8063 h 10000"/>
              <a:gd name="connsiteX6-529" fmla="*/ 4755 w 9126"/>
              <a:gd name="connsiteY6-530" fmla="*/ 8063 h 10000"/>
              <a:gd name="connsiteX7-531" fmla="*/ 5192 w 9126"/>
              <a:gd name="connsiteY7-532" fmla="*/ 7923 h 10000"/>
              <a:gd name="connsiteX8-533" fmla="*/ 5192 w 9126"/>
              <a:gd name="connsiteY8-534" fmla="*/ 7644 h 10000"/>
              <a:gd name="connsiteX9-535" fmla="*/ 5629 w 9126"/>
              <a:gd name="connsiteY9-536" fmla="*/ 7225 h 10000"/>
              <a:gd name="connsiteX10-537" fmla="*/ 5629 w 9126"/>
              <a:gd name="connsiteY10-538" fmla="*/ 6806 h 10000"/>
              <a:gd name="connsiteX11-539" fmla="*/ 6066 w 9126"/>
              <a:gd name="connsiteY11-540" fmla="*/ 6248 h 10000"/>
              <a:gd name="connsiteX12-541" fmla="*/ 6066 w 9126"/>
              <a:gd name="connsiteY12-542" fmla="*/ 5550 h 10000"/>
              <a:gd name="connsiteX13-543" fmla="*/ 6066 w 9126"/>
              <a:gd name="connsiteY13-544" fmla="*/ 4729 h 10000"/>
              <a:gd name="connsiteX14-545" fmla="*/ 5629 w 9126"/>
              <a:gd name="connsiteY14-546" fmla="*/ 4031 h 10000"/>
              <a:gd name="connsiteX15-547" fmla="*/ 5629 w 9126"/>
              <a:gd name="connsiteY15-548" fmla="*/ 3613 h 10000"/>
              <a:gd name="connsiteX16-549" fmla="*/ 5629 w 9126"/>
              <a:gd name="connsiteY16-550" fmla="*/ 3194 h 10000"/>
              <a:gd name="connsiteX17-551" fmla="*/ 5192 w 9126"/>
              <a:gd name="connsiteY17-552" fmla="*/ 2496 h 10000"/>
              <a:gd name="connsiteX18-553" fmla="*/ 5192 w 9126"/>
              <a:gd name="connsiteY18-554" fmla="*/ 1937 h 10000"/>
              <a:gd name="connsiteX19-555" fmla="*/ 4755 w 9126"/>
              <a:gd name="connsiteY19-556" fmla="*/ 1536 h 10000"/>
              <a:gd name="connsiteX20-557" fmla="*/ 4317 w 9126"/>
              <a:gd name="connsiteY20-558" fmla="*/ 977 h 10000"/>
              <a:gd name="connsiteX21-559" fmla="*/ 3443 w 9126"/>
              <a:gd name="connsiteY21-560" fmla="*/ 419 h 10000"/>
              <a:gd name="connsiteX22-561" fmla="*/ 3006 w 9126"/>
              <a:gd name="connsiteY22-562" fmla="*/ 279 h 10000"/>
              <a:gd name="connsiteX23-563" fmla="*/ 2569 w 9126"/>
              <a:gd name="connsiteY23-564" fmla="*/ 140 h 10000"/>
              <a:gd name="connsiteX24-565" fmla="*/ 2569 w 9126"/>
              <a:gd name="connsiteY24-566" fmla="*/ 0 h 10000"/>
              <a:gd name="connsiteX25-567" fmla="*/ 2569 w 9126"/>
              <a:gd name="connsiteY25-568" fmla="*/ 0 h 10000"/>
              <a:gd name="connsiteX26-569" fmla="*/ 2569 w 9126"/>
              <a:gd name="connsiteY26-570" fmla="*/ 0 h 10000"/>
              <a:gd name="connsiteX27-571" fmla="*/ 3006 w 9126"/>
              <a:gd name="connsiteY27-572" fmla="*/ 0 h 10000"/>
              <a:gd name="connsiteX28-573" fmla="*/ 3443 w 9126"/>
              <a:gd name="connsiteY28-574" fmla="*/ 0 h 10000"/>
              <a:gd name="connsiteX29-575" fmla="*/ 4317 w 9126"/>
              <a:gd name="connsiteY29-576" fmla="*/ 0 h 10000"/>
              <a:gd name="connsiteX30-577" fmla="*/ 5192 w 9126"/>
              <a:gd name="connsiteY30-578" fmla="*/ 279 h 10000"/>
              <a:gd name="connsiteX31-579" fmla="*/ 6503 w 9126"/>
              <a:gd name="connsiteY31-580" fmla="*/ 558 h 10000"/>
              <a:gd name="connsiteX32-581" fmla="*/ 7377 w 9126"/>
              <a:gd name="connsiteY32-582" fmla="*/ 1117 h 10000"/>
              <a:gd name="connsiteX33-583" fmla="*/ 7815 w 9126"/>
              <a:gd name="connsiteY33-584" fmla="*/ 1675 h 10000"/>
              <a:gd name="connsiteX34-585" fmla="*/ 7815 w 9126"/>
              <a:gd name="connsiteY34-586" fmla="*/ 1798 h 10000"/>
              <a:gd name="connsiteX35-587" fmla="*/ 7815 w 9126"/>
              <a:gd name="connsiteY35-588" fmla="*/ 2077 h 10000"/>
              <a:gd name="connsiteX36-589" fmla="*/ 8252 w 9126"/>
              <a:gd name="connsiteY36-590" fmla="*/ 2635 h 10000"/>
              <a:gd name="connsiteX37-591" fmla="*/ 8690 w 9126"/>
              <a:gd name="connsiteY37-592" fmla="*/ 3194 h 10000"/>
              <a:gd name="connsiteX38-593" fmla="*/ 8690 w 9126"/>
              <a:gd name="connsiteY38-594" fmla="*/ 4031 h 10000"/>
              <a:gd name="connsiteX39-595" fmla="*/ 8690 w 9126"/>
              <a:gd name="connsiteY39-596" fmla="*/ 4729 h 10000"/>
              <a:gd name="connsiteX40-597" fmla="*/ 9126 w 9126"/>
              <a:gd name="connsiteY40-598" fmla="*/ 5550 h 10000"/>
              <a:gd name="connsiteX41-599" fmla="*/ 9126 w 9126"/>
              <a:gd name="connsiteY41-600" fmla="*/ 6248 h 10000"/>
              <a:gd name="connsiteX42-601" fmla="*/ 9126 w 9126"/>
              <a:gd name="connsiteY42-602" fmla="*/ 6806 h 10000"/>
              <a:gd name="connsiteX43-603" fmla="*/ 8690 w 9126"/>
              <a:gd name="connsiteY43-604" fmla="*/ 7365 h 10000"/>
              <a:gd name="connsiteX44-605" fmla="*/ 8690 w 9126"/>
              <a:gd name="connsiteY44-606" fmla="*/ 7784 h 10000"/>
              <a:gd name="connsiteX45-607" fmla="*/ 8252 w 9126"/>
              <a:gd name="connsiteY45-608" fmla="*/ 8202 h 10000"/>
              <a:gd name="connsiteX46-609" fmla="*/ 7815 w 9126"/>
              <a:gd name="connsiteY46-610" fmla="*/ 8604 h 10000"/>
              <a:gd name="connsiteX47-611" fmla="*/ 7815 w 9126"/>
              <a:gd name="connsiteY47-612" fmla="*/ 8883 h 10000"/>
              <a:gd name="connsiteX48-613" fmla="*/ 7377 w 9126"/>
              <a:gd name="connsiteY48-614" fmla="*/ 9162 h 10000"/>
              <a:gd name="connsiteX49-615" fmla="*/ 6503 w 9126"/>
              <a:gd name="connsiteY49-616" fmla="*/ 9442 h 10000"/>
              <a:gd name="connsiteX50-617" fmla="*/ 6066 w 9126"/>
              <a:gd name="connsiteY50-618" fmla="*/ 9581 h 10000"/>
              <a:gd name="connsiteX51-619" fmla="*/ 5192 w 9126"/>
              <a:gd name="connsiteY51-620" fmla="*/ 9860 h 10000"/>
              <a:gd name="connsiteX52-621" fmla="*/ 4317 w 9126"/>
              <a:gd name="connsiteY52-622" fmla="*/ 10000 h 10000"/>
              <a:gd name="connsiteX53-623" fmla="*/ 3880 w 9126"/>
              <a:gd name="connsiteY53-624" fmla="*/ 10000 h 10000"/>
              <a:gd name="connsiteX54-625" fmla="*/ 3443 w 9126"/>
              <a:gd name="connsiteY54-626" fmla="*/ 9860 h 10000"/>
              <a:gd name="connsiteX55-627" fmla="*/ 3443 w 9126"/>
              <a:gd name="connsiteY55-628" fmla="*/ 9721 h 10000"/>
              <a:gd name="connsiteX56-629" fmla="*/ 3443 w 9126"/>
              <a:gd name="connsiteY56-630" fmla="*/ 9581 h 10000"/>
              <a:gd name="connsiteX57-631" fmla="*/ 3006 w 9126"/>
              <a:gd name="connsiteY57-632" fmla="*/ 9302 h 10000"/>
              <a:gd name="connsiteX58-633" fmla="*/ 2569 w 9126"/>
              <a:gd name="connsiteY58-634" fmla="*/ 9023 h 10000"/>
              <a:gd name="connsiteX59-635" fmla="*/ 1695 w 9126"/>
              <a:gd name="connsiteY59-636" fmla="*/ 8604 h 10000"/>
              <a:gd name="connsiteX60-637" fmla="*/ 384 w 9126"/>
              <a:gd name="connsiteY60-638" fmla="*/ 8342 h 10000"/>
              <a:gd name="connsiteX61-639" fmla="*/ 384 w 9126"/>
              <a:gd name="connsiteY61-640" fmla="*/ 8342 h 10000"/>
              <a:gd name="connsiteX0-641" fmla="*/ 0 w 9579"/>
              <a:gd name="connsiteY0-642" fmla="*/ 8342 h 10000"/>
              <a:gd name="connsiteX1-643" fmla="*/ 956 w 9579"/>
              <a:gd name="connsiteY1-644" fmla="*/ 7784 h 10000"/>
              <a:gd name="connsiteX2-645" fmla="*/ 2394 w 9579"/>
              <a:gd name="connsiteY2-646" fmla="*/ 7923 h 10000"/>
              <a:gd name="connsiteX3-647" fmla="*/ 3352 w 9579"/>
              <a:gd name="connsiteY3-648" fmla="*/ 8063 h 10000"/>
              <a:gd name="connsiteX4-649" fmla="*/ 4309 w 9579"/>
              <a:gd name="connsiteY4-650" fmla="*/ 8063 h 10000"/>
              <a:gd name="connsiteX5-651" fmla="*/ 4789 w 9579"/>
              <a:gd name="connsiteY5-652" fmla="*/ 8063 h 10000"/>
              <a:gd name="connsiteX6-653" fmla="*/ 5268 w 9579"/>
              <a:gd name="connsiteY6-654" fmla="*/ 7923 h 10000"/>
              <a:gd name="connsiteX7-655" fmla="*/ 5268 w 9579"/>
              <a:gd name="connsiteY7-656" fmla="*/ 7644 h 10000"/>
              <a:gd name="connsiteX8-657" fmla="*/ 5747 w 9579"/>
              <a:gd name="connsiteY8-658" fmla="*/ 7225 h 10000"/>
              <a:gd name="connsiteX9-659" fmla="*/ 5747 w 9579"/>
              <a:gd name="connsiteY9-660" fmla="*/ 6806 h 10000"/>
              <a:gd name="connsiteX10-661" fmla="*/ 6226 w 9579"/>
              <a:gd name="connsiteY10-662" fmla="*/ 6248 h 10000"/>
              <a:gd name="connsiteX11-663" fmla="*/ 6226 w 9579"/>
              <a:gd name="connsiteY11-664" fmla="*/ 5550 h 10000"/>
              <a:gd name="connsiteX12-665" fmla="*/ 6226 w 9579"/>
              <a:gd name="connsiteY12-666" fmla="*/ 4729 h 10000"/>
              <a:gd name="connsiteX13-667" fmla="*/ 5747 w 9579"/>
              <a:gd name="connsiteY13-668" fmla="*/ 4031 h 10000"/>
              <a:gd name="connsiteX14-669" fmla="*/ 5747 w 9579"/>
              <a:gd name="connsiteY14-670" fmla="*/ 3613 h 10000"/>
              <a:gd name="connsiteX15-671" fmla="*/ 5747 w 9579"/>
              <a:gd name="connsiteY15-672" fmla="*/ 3194 h 10000"/>
              <a:gd name="connsiteX16-673" fmla="*/ 5268 w 9579"/>
              <a:gd name="connsiteY16-674" fmla="*/ 2496 h 10000"/>
              <a:gd name="connsiteX17-675" fmla="*/ 5268 w 9579"/>
              <a:gd name="connsiteY17-676" fmla="*/ 1937 h 10000"/>
              <a:gd name="connsiteX18-677" fmla="*/ 4789 w 9579"/>
              <a:gd name="connsiteY18-678" fmla="*/ 1536 h 10000"/>
              <a:gd name="connsiteX19-679" fmla="*/ 4309 w 9579"/>
              <a:gd name="connsiteY19-680" fmla="*/ 977 h 10000"/>
              <a:gd name="connsiteX20-681" fmla="*/ 3352 w 9579"/>
              <a:gd name="connsiteY20-682" fmla="*/ 419 h 10000"/>
              <a:gd name="connsiteX21-683" fmla="*/ 2873 w 9579"/>
              <a:gd name="connsiteY21-684" fmla="*/ 279 h 10000"/>
              <a:gd name="connsiteX22-685" fmla="*/ 2394 w 9579"/>
              <a:gd name="connsiteY22-686" fmla="*/ 140 h 10000"/>
              <a:gd name="connsiteX23-687" fmla="*/ 2394 w 9579"/>
              <a:gd name="connsiteY23-688" fmla="*/ 0 h 10000"/>
              <a:gd name="connsiteX24-689" fmla="*/ 2394 w 9579"/>
              <a:gd name="connsiteY24-690" fmla="*/ 0 h 10000"/>
              <a:gd name="connsiteX25-691" fmla="*/ 2394 w 9579"/>
              <a:gd name="connsiteY25-692" fmla="*/ 0 h 10000"/>
              <a:gd name="connsiteX26-693" fmla="*/ 2873 w 9579"/>
              <a:gd name="connsiteY26-694" fmla="*/ 0 h 10000"/>
              <a:gd name="connsiteX27-695" fmla="*/ 3352 w 9579"/>
              <a:gd name="connsiteY27-696" fmla="*/ 0 h 10000"/>
              <a:gd name="connsiteX28-697" fmla="*/ 4309 w 9579"/>
              <a:gd name="connsiteY28-698" fmla="*/ 0 h 10000"/>
              <a:gd name="connsiteX29-699" fmla="*/ 5268 w 9579"/>
              <a:gd name="connsiteY29-700" fmla="*/ 279 h 10000"/>
              <a:gd name="connsiteX30-701" fmla="*/ 6705 w 9579"/>
              <a:gd name="connsiteY30-702" fmla="*/ 558 h 10000"/>
              <a:gd name="connsiteX31-703" fmla="*/ 7662 w 9579"/>
              <a:gd name="connsiteY31-704" fmla="*/ 1117 h 10000"/>
              <a:gd name="connsiteX32-705" fmla="*/ 8142 w 9579"/>
              <a:gd name="connsiteY32-706" fmla="*/ 1675 h 10000"/>
              <a:gd name="connsiteX33-707" fmla="*/ 8142 w 9579"/>
              <a:gd name="connsiteY33-708" fmla="*/ 1798 h 10000"/>
              <a:gd name="connsiteX34-709" fmla="*/ 8142 w 9579"/>
              <a:gd name="connsiteY34-710" fmla="*/ 2077 h 10000"/>
              <a:gd name="connsiteX35-711" fmla="*/ 8621 w 9579"/>
              <a:gd name="connsiteY35-712" fmla="*/ 2635 h 10000"/>
              <a:gd name="connsiteX36-713" fmla="*/ 9101 w 9579"/>
              <a:gd name="connsiteY36-714" fmla="*/ 3194 h 10000"/>
              <a:gd name="connsiteX37-715" fmla="*/ 9101 w 9579"/>
              <a:gd name="connsiteY37-716" fmla="*/ 4031 h 10000"/>
              <a:gd name="connsiteX38-717" fmla="*/ 9101 w 9579"/>
              <a:gd name="connsiteY38-718" fmla="*/ 4729 h 10000"/>
              <a:gd name="connsiteX39-719" fmla="*/ 9579 w 9579"/>
              <a:gd name="connsiteY39-720" fmla="*/ 5550 h 10000"/>
              <a:gd name="connsiteX40-721" fmla="*/ 9579 w 9579"/>
              <a:gd name="connsiteY40-722" fmla="*/ 6248 h 10000"/>
              <a:gd name="connsiteX41-723" fmla="*/ 9579 w 9579"/>
              <a:gd name="connsiteY41-724" fmla="*/ 6806 h 10000"/>
              <a:gd name="connsiteX42-725" fmla="*/ 9101 w 9579"/>
              <a:gd name="connsiteY42-726" fmla="*/ 7365 h 10000"/>
              <a:gd name="connsiteX43-727" fmla="*/ 9101 w 9579"/>
              <a:gd name="connsiteY43-728" fmla="*/ 7784 h 10000"/>
              <a:gd name="connsiteX44-729" fmla="*/ 8621 w 9579"/>
              <a:gd name="connsiteY44-730" fmla="*/ 8202 h 10000"/>
              <a:gd name="connsiteX45-731" fmla="*/ 8142 w 9579"/>
              <a:gd name="connsiteY45-732" fmla="*/ 8604 h 10000"/>
              <a:gd name="connsiteX46-733" fmla="*/ 8142 w 9579"/>
              <a:gd name="connsiteY46-734" fmla="*/ 8883 h 10000"/>
              <a:gd name="connsiteX47-735" fmla="*/ 7662 w 9579"/>
              <a:gd name="connsiteY47-736" fmla="*/ 9162 h 10000"/>
              <a:gd name="connsiteX48-737" fmla="*/ 6705 w 9579"/>
              <a:gd name="connsiteY48-738" fmla="*/ 9442 h 10000"/>
              <a:gd name="connsiteX49-739" fmla="*/ 6226 w 9579"/>
              <a:gd name="connsiteY49-740" fmla="*/ 9581 h 10000"/>
              <a:gd name="connsiteX50-741" fmla="*/ 5268 w 9579"/>
              <a:gd name="connsiteY50-742" fmla="*/ 9860 h 10000"/>
              <a:gd name="connsiteX51-743" fmla="*/ 4309 w 9579"/>
              <a:gd name="connsiteY51-744" fmla="*/ 10000 h 10000"/>
              <a:gd name="connsiteX52-745" fmla="*/ 3831 w 9579"/>
              <a:gd name="connsiteY52-746" fmla="*/ 10000 h 10000"/>
              <a:gd name="connsiteX53-747" fmla="*/ 3352 w 9579"/>
              <a:gd name="connsiteY53-748" fmla="*/ 9860 h 10000"/>
              <a:gd name="connsiteX54-749" fmla="*/ 3352 w 9579"/>
              <a:gd name="connsiteY54-750" fmla="*/ 9721 h 10000"/>
              <a:gd name="connsiteX55-751" fmla="*/ 3352 w 9579"/>
              <a:gd name="connsiteY55-752" fmla="*/ 9581 h 10000"/>
              <a:gd name="connsiteX56-753" fmla="*/ 2873 w 9579"/>
              <a:gd name="connsiteY56-754" fmla="*/ 9302 h 10000"/>
              <a:gd name="connsiteX57-755" fmla="*/ 2394 w 9579"/>
              <a:gd name="connsiteY57-756" fmla="*/ 9023 h 10000"/>
              <a:gd name="connsiteX58-757" fmla="*/ 1436 w 9579"/>
              <a:gd name="connsiteY58-758" fmla="*/ 8604 h 10000"/>
              <a:gd name="connsiteX59-759" fmla="*/ 0 w 9579"/>
              <a:gd name="connsiteY59-760" fmla="*/ 8342 h 10000"/>
              <a:gd name="connsiteX60-761" fmla="*/ 0 w 9579"/>
              <a:gd name="connsiteY60-762" fmla="*/ 8342 h 10000"/>
              <a:gd name="connsiteX0-763" fmla="*/ 0 w 10000"/>
              <a:gd name="connsiteY0-764" fmla="*/ 8342 h 10000"/>
              <a:gd name="connsiteX1-765" fmla="*/ 2499 w 10000"/>
              <a:gd name="connsiteY1-766" fmla="*/ 7923 h 10000"/>
              <a:gd name="connsiteX2-767" fmla="*/ 3499 w 10000"/>
              <a:gd name="connsiteY2-768" fmla="*/ 8063 h 10000"/>
              <a:gd name="connsiteX3-769" fmla="*/ 4498 w 10000"/>
              <a:gd name="connsiteY3-770" fmla="*/ 8063 h 10000"/>
              <a:gd name="connsiteX4-771" fmla="*/ 4999 w 10000"/>
              <a:gd name="connsiteY4-772" fmla="*/ 8063 h 10000"/>
              <a:gd name="connsiteX5-773" fmla="*/ 5500 w 10000"/>
              <a:gd name="connsiteY5-774" fmla="*/ 7923 h 10000"/>
              <a:gd name="connsiteX6-775" fmla="*/ 5500 w 10000"/>
              <a:gd name="connsiteY6-776" fmla="*/ 7644 h 10000"/>
              <a:gd name="connsiteX7-777" fmla="*/ 6000 w 10000"/>
              <a:gd name="connsiteY7-778" fmla="*/ 7225 h 10000"/>
              <a:gd name="connsiteX8-779" fmla="*/ 6000 w 10000"/>
              <a:gd name="connsiteY8-780" fmla="*/ 6806 h 10000"/>
              <a:gd name="connsiteX9-781" fmla="*/ 6500 w 10000"/>
              <a:gd name="connsiteY9-782" fmla="*/ 6248 h 10000"/>
              <a:gd name="connsiteX10-783" fmla="*/ 6500 w 10000"/>
              <a:gd name="connsiteY10-784" fmla="*/ 5550 h 10000"/>
              <a:gd name="connsiteX11-785" fmla="*/ 6500 w 10000"/>
              <a:gd name="connsiteY11-786" fmla="*/ 4729 h 10000"/>
              <a:gd name="connsiteX12-787" fmla="*/ 6000 w 10000"/>
              <a:gd name="connsiteY12-788" fmla="*/ 4031 h 10000"/>
              <a:gd name="connsiteX13-789" fmla="*/ 6000 w 10000"/>
              <a:gd name="connsiteY13-790" fmla="*/ 3613 h 10000"/>
              <a:gd name="connsiteX14-791" fmla="*/ 6000 w 10000"/>
              <a:gd name="connsiteY14-792" fmla="*/ 3194 h 10000"/>
              <a:gd name="connsiteX15-793" fmla="*/ 5500 w 10000"/>
              <a:gd name="connsiteY15-794" fmla="*/ 2496 h 10000"/>
              <a:gd name="connsiteX16-795" fmla="*/ 5500 w 10000"/>
              <a:gd name="connsiteY16-796" fmla="*/ 1937 h 10000"/>
              <a:gd name="connsiteX17-797" fmla="*/ 4999 w 10000"/>
              <a:gd name="connsiteY17-798" fmla="*/ 1536 h 10000"/>
              <a:gd name="connsiteX18-799" fmla="*/ 4498 w 10000"/>
              <a:gd name="connsiteY18-800" fmla="*/ 977 h 10000"/>
              <a:gd name="connsiteX19-801" fmla="*/ 3499 w 10000"/>
              <a:gd name="connsiteY19-802" fmla="*/ 419 h 10000"/>
              <a:gd name="connsiteX20-803" fmla="*/ 2999 w 10000"/>
              <a:gd name="connsiteY20-804" fmla="*/ 279 h 10000"/>
              <a:gd name="connsiteX21-805" fmla="*/ 2499 w 10000"/>
              <a:gd name="connsiteY21-806" fmla="*/ 140 h 10000"/>
              <a:gd name="connsiteX22-807" fmla="*/ 2499 w 10000"/>
              <a:gd name="connsiteY22-808" fmla="*/ 0 h 10000"/>
              <a:gd name="connsiteX23-809" fmla="*/ 2499 w 10000"/>
              <a:gd name="connsiteY23-810" fmla="*/ 0 h 10000"/>
              <a:gd name="connsiteX24-811" fmla="*/ 2499 w 10000"/>
              <a:gd name="connsiteY24-812" fmla="*/ 0 h 10000"/>
              <a:gd name="connsiteX25-813" fmla="*/ 2999 w 10000"/>
              <a:gd name="connsiteY25-814" fmla="*/ 0 h 10000"/>
              <a:gd name="connsiteX26-815" fmla="*/ 3499 w 10000"/>
              <a:gd name="connsiteY26-816" fmla="*/ 0 h 10000"/>
              <a:gd name="connsiteX27-817" fmla="*/ 4498 w 10000"/>
              <a:gd name="connsiteY27-818" fmla="*/ 0 h 10000"/>
              <a:gd name="connsiteX28-819" fmla="*/ 5500 w 10000"/>
              <a:gd name="connsiteY28-820" fmla="*/ 279 h 10000"/>
              <a:gd name="connsiteX29-821" fmla="*/ 7000 w 10000"/>
              <a:gd name="connsiteY29-822" fmla="*/ 558 h 10000"/>
              <a:gd name="connsiteX30-823" fmla="*/ 7999 w 10000"/>
              <a:gd name="connsiteY30-824" fmla="*/ 1117 h 10000"/>
              <a:gd name="connsiteX31-825" fmla="*/ 8500 w 10000"/>
              <a:gd name="connsiteY31-826" fmla="*/ 1675 h 10000"/>
              <a:gd name="connsiteX32-827" fmla="*/ 8500 w 10000"/>
              <a:gd name="connsiteY32-828" fmla="*/ 1798 h 10000"/>
              <a:gd name="connsiteX33-829" fmla="*/ 8500 w 10000"/>
              <a:gd name="connsiteY33-830" fmla="*/ 2077 h 10000"/>
              <a:gd name="connsiteX34-831" fmla="*/ 9000 w 10000"/>
              <a:gd name="connsiteY34-832" fmla="*/ 2635 h 10000"/>
              <a:gd name="connsiteX35-833" fmla="*/ 9501 w 10000"/>
              <a:gd name="connsiteY35-834" fmla="*/ 3194 h 10000"/>
              <a:gd name="connsiteX36-835" fmla="*/ 9501 w 10000"/>
              <a:gd name="connsiteY36-836" fmla="*/ 4031 h 10000"/>
              <a:gd name="connsiteX37-837" fmla="*/ 9501 w 10000"/>
              <a:gd name="connsiteY37-838" fmla="*/ 4729 h 10000"/>
              <a:gd name="connsiteX38-839" fmla="*/ 10000 w 10000"/>
              <a:gd name="connsiteY38-840" fmla="*/ 5550 h 10000"/>
              <a:gd name="connsiteX39-841" fmla="*/ 10000 w 10000"/>
              <a:gd name="connsiteY39-842" fmla="*/ 6248 h 10000"/>
              <a:gd name="connsiteX40-843" fmla="*/ 10000 w 10000"/>
              <a:gd name="connsiteY40-844" fmla="*/ 6806 h 10000"/>
              <a:gd name="connsiteX41-845" fmla="*/ 9501 w 10000"/>
              <a:gd name="connsiteY41-846" fmla="*/ 7365 h 10000"/>
              <a:gd name="connsiteX42-847" fmla="*/ 9501 w 10000"/>
              <a:gd name="connsiteY42-848" fmla="*/ 7784 h 10000"/>
              <a:gd name="connsiteX43-849" fmla="*/ 9000 w 10000"/>
              <a:gd name="connsiteY43-850" fmla="*/ 8202 h 10000"/>
              <a:gd name="connsiteX44-851" fmla="*/ 8500 w 10000"/>
              <a:gd name="connsiteY44-852" fmla="*/ 8604 h 10000"/>
              <a:gd name="connsiteX45-853" fmla="*/ 8500 w 10000"/>
              <a:gd name="connsiteY45-854" fmla="*/ 8883 h 10000"/>
              <a:gd name="connsiteX46-855" fmla="*/ 7999 w 10000"/>
              <a:gd name="connsiteY46-856" fmla="*/ 9162 h 10000"/>
              <a:gd name="connsiteX47-857" fmla="*/ 7000 w 10000"/>
              <a:gd name="connsiteY47-858" fmla="*/ 9442 h 10000"/>
              <a:gd name="connsiteX48-859" fmla="*/ 6500 w 10000"/>
              <a:gd name="connsiteY48-860" fmla="*/ 9581 h 10000"/>
              <a:gd name="connsiteX49-861" fmla="*/ 5500 w 10000"/>
              <a:gd name="connsiteY49-862" fmla="*/ 9860 h 10000"/>
              <a:gd name="connsiteX50-863" fmla="*/ 4498 w 10000"/>
              <a:gd name="connsiteY50-864" fmla="*/ 10000 h 10000"/>
              <a:gd name="connsiteX51-865" fmla="*/ 3999 w 10000"/>
              <a:gd name="connsiteY51-866" fmla="*/ 10000 h 10000"/>
              <a:gd name="connsiteX52-867" fmla="*/ 3499 w 10000"/>
              <a:gd name="connsiteY52-868" fmla="*/ 9860 h 10000"/>
              <a:gd name="connsiteX53-869" fmla="*/ 3499 w 10000"/>
              <a:gd name="connsiteY53-870" fmla="*/ 9721 h 10000"/>
              <a:gd name="connsiteX54-871" fmla="*/ 3499 w 10000"/>
              <a:gd name="connsiteY54-872" fmla="*/ 9581 h 10000"/>
              <a:gd name="connsiteX55-873" fmla="*/ 2999 w 10000"/>
              <a:gd name="connsiteY55-874" fmla="*/ 9302 h 10000"/>
              <a:gd name="connsiteX56-875" fmla="*/ 2499 w 10000"/>
              <a:gd name="connsiteY56-876" fmla="*/ 9023 h 10000"/>
              <a:gd name="connsiteX57-877" fmla="*/ 1499 w 10000"/>
              <a:gd name="connsiteY57-878" fmla="*/ 8604 h 10000"/>
              <a:gd name="connsiteX58-879" fmla="*/ 0 w 10000"/>
              <a:gd name="connsiteY58-880" fmla="*/ 8342 h 10000"/>
              <a:gd name="connsiteX59-881" fmla="*/ 0 w 10000"/>
              <a:gd name="connsiteY59-882" fmla="*/ 8342 h 10000"/>
              <a:gd name="connsiteX0-883" fmla="*/ 0 w 10000"/>
              <a:gd name="connsiteY0-884" fmla="*/ 8342 h 10000"/>
              <a:gd name="connsiteX1-885" fmla="*/ 2499 w 10000"/>
              <a:gd name="connsiteY1-886" fmla="*/ 7923 h 10000"/>
              <a:gd name="connsiteX2-887" fmla="*/ 3499 w 10000"/>
              <a:gd name="connsiteY2-888" fmla="*/ 8063 h 10000"/>
              <a:gd name="connsiteX3-889" fmla="*/ 4498 w 10000"/>
              <a:gd name="connsiteY3-890" fmla="*/ 8063 h 10000"/>
              <a:gd name="connsiteX4-891" fmla="*/ 4999 w 10000"/>
              <a:gd name="connsiteY4-892" fmla="*/ 8063 h 10000"/>
              <a:gd name="connsiteX5-893" fmla="*/ 5500 w 10000"/>
              <a:gd name="connsiteY5-894" fmla="*/ 7923 h 10000"/>
              <a:gd name="connsiteX6-895" fmla="*/ 5500 w 10000"/>
              <a:gd name="connsiteY6-896" fmla="*/ 7644 h 10000"/>
              <a:gd name="connsiteX7-897" fmla="*/ 6000 w 10000"/>
              <a:gd name="connsiteY7-898" fmla="*/ 7225 h 10000"/>
              <a:gd name="connsiteX8-899" fmla="*/ 6000 w 10000"/>
              <a:gd name="connsiteY8-900" fmla="*/ 6806 h 10000"/>
              <a:gd name="connsiteX9-901" fmla="*/ 6500 w 10000"/>
              <a:gd name="connsiteY9-902" fmla="*/ 6248 h 10000"/>
              <a:gd name="connsiteX10-903" fmla="*/ 6500 w 10000"/>
              <a:gd name="connsiteY10-904" fmla="*/ 5550 h 10000"/>
              <a:gd name="connsiteX11-905" fmla="*/ 6500 w 10000"/>
              <a:gd name="connsiteY11-906" fmla="*/ 4729 h 10000"/>
              <a:gd name="connsiteX12-907" fmla="*/ 6000 w 10000"/>
              <a:gd name="connsiteY12-908" fmla="*/ 4031 h 10000"/>
              <a:gd name="connsiteX13-909" fmla="*/ 6000 w 10000"/>
              <a:gd name="connsiteY13-910" fmla="*/ 3613 h 10000"/>
              <a:gd name="connsiteX14-911" fmla="*/ 6000 w 10000"/>
              <a:gd name="connsiteY14-912" fmla="*/ 3194 h 10000"/>
              <a:gd name="connsiteX15-913" fmla="*/ 5500 w 10000"/>
              <a:gd name="connsiteY15-914" fmla="*/ 2496 h 10000"/>
              <a:gd name="connsiteX16-915" fmla="*/ 5500 w 10000"/>
              <a:gd name="connsiteY16-916" fmla="*/ 1937 h 10000"/>
              <a:gd name="connsiteX17-917" fmla="*/ 4999 w 10000"/>
              <a:gd name="connsiteY17-918" fmla="*/ 1536 h 10000"/>
              <a:gd name="connsiteX18-919" fmla="*/ 4498 w 10000"/>
              <a:gd name="connsiteY18-920" fmla="*/ 977 h 10000"/>
              <a:gd name="connsiteX19-921" fmla="*/ 3499 w 10000"/>
              <a:gd name="connsiteY19-922" fmla="*/ 419 h 10000"/>
              <a:gd name="connsiteX20-923" fmla="*/ 2999 w 10000"/>
              <a:gd name="connsiteY20-924" fmla="*/ 279 h 10000"/>
              <a:gd name="connsiteX21-925" fmla="*/ 2499 w 10000"/>
              <a:gd name="connsiteY21-926" fmla="*/ 140 h 10000"/>
              <a:gd name="connsiteX22-927" fmla="*/ 2499 w 10000"/>
              <a:gd name="connsiteY22-928" fmla="*/ 0 h 10000"/>
              <a:gd name="connsiteX23-929" fmla="*/ 2499 w 10000"/>
              <a:gd name="connsiteY23-930" fmla="*/ 0 h 10000"/>
              <a:gd name="connsiteX24-931" fmla="*/ 2499 w 10000"/>
              <a:gd name="connsiteY24-932" fmla="*/ 0 h 10000"/>
              <a:gd name="connsiteX25-933" fmla="*/ 2999 w 10000"/>
              <a:gd name="connsiteY25-934" fmla="*/ 0 h 10000"/>
              <a:gd name="connsiteX26-935" fmla="*/ 3499 w 10000"/>
              <a:gd name="connsiteY26-936" fmla="*/ 0 h 10000"/>
              <a:gd name="connsiteX27-937" fmla="*/ 4498 w 10000"/>
              <a:gd name="connsiteY27-938" fmla="*/ 0 h 10000"/>
              <a:gd name="connsiteX28-939" fmla="*/ 5500 w 10000"/>
              <a:gd name="connsiteY28-940" fmla="*/ 279 h 10000"/>
              <a:gd name="connsiteX29-941" fmla="*/ 7000 w 10000"/>
              <a:gd name="connsiteY29-942" fmla="*/ 558 h 10000"/>
              <a:gd name="connsiteX30-943" fmla="*/ 7999 w 10000"/>
              <a:gd name="connsiteY30-944" fmla="*/ 1117 h 10000"/>
              <a:gd name="connsiteX31-945" fmla="*/ 8500 w 10000"/>
              <a:gd name="connsiteY31-946" fmla="*/ 1675 h 10000"/>
              <a:gd name="connsiteX32-947" fmla="*/ 8500 w 10000"/>
              <a:gd name="connsiteY32-948" fmla="*/ 1798 h 10000"/>
              <a:gd name="connsiteX33-949" fmla="*/ 8500 w 10000"/>
              <a:gd name="connsiteY33-950" fmla="*/ 2077 h 10000"/>
              <a:gd name="connsiteX34-951" fmla="*/ 9000 w 10000"/>
              <a:gd name="connsiteY34-952" fmla="*/ 2635 h 10000"/>
              <a:gd name="connsiteX35-953" fmla="*/ 9501 w 10000"/>
              <a:gd name="connsiteY35-954" fmla="*/ 3194 h 10000"/>
              <a:gd name="connsiteX36-955" fmla="*/ 9501 w 10000"/>
              <a:gd name="connsiteY36-956" fmla="*/ 4031 h 10000"/>
              <a:gd name="connsiteX37-957" fmla="*/ 9501 w 10000"/>
              <a:gd name="connsiteY37-958" fmla="*/ 4729 h 10000"/>
              <a:gd name="connsiteX38-959" fmla="*/ 10000 w 10000"/>
              <a:gd name="connsiteY38-960" fmla="*/ 5550 h 10000"/>
              <a:gd name="connsiteX39-961" fmla="*/ 10000 w 10000"/>
              <a:gd name="connsiteY39-962" fmla="*/ 6248 h 10000"/>
              <a:gd name="connsiteX40-963" fmla="*/ 10000 w 10000"/>
              <a:gd name="connsiteY40-964" fmla="*/ 6806 h 10000"/>
              <a:gd name="connsiteX41-965" fmla="*/ 9501 w 10000"/>
              <a:gd name="connsiteY41-966" fmla="*/ 7365 h 10000"/>
              <a:gd name="connsiteX42-967" fmla="*/ 9501 w 10000"/>
              <a:gd name="connsiteY42-968" fmla="*/ 7784 h 10000"/>
              <a:gd name="connsiteX43-969" fmla="*/ 9000 w 10000"/>
              <a:gd name="connsiteY43-970" fmla="*/ 8202 h 10000"/>
              <a:gd name="connsiteX44-971" fmla="*/ 8500 w 10000"/>
              <a:gd name="connsiteY44-972" fmla="*/ 8604 h 10000"/>
              <a:gd name="connsiteX45-973" fmla="*/ 8500 w 10000"/>
              <a:gd name="connsiteY45-974" fmla="*/ 8883 h 10000"/>
              <a:gd name="connsiteX46-975" fmla="*/ 7999 w 10000"/>
              <a:gd name="connsiteY46-976" fmla="*/ 9162 h 10000"/>
              <a:gd name="connsiteX47-977" fmla="*/ 7000 w 10000"/>
              <a:gd name="connsiteY47-978" fmla="*/ 9442 h 10000"/>
              <a:gd name="connsiteX48-979" fmla="*/ 6500 w 10000"/>
              <a:gd name="connsiteY48-980" fmla="*/ 9581 h 10000"/>
              <a:gd name="connsiteX49-981" fmla="*/ 5500 w 10000"/>
              <a:gd name="connsiteY49-982" fmla="*/ 9860 h 10000"/>
              <a:gd name="connsiteX50-983" fmla="*/ 4498 w 10000"/>
              <a:gd name="connsiteY50-984" fmla="*/ 10000 h 10000"/>
              <a:gd name="connsiteX51-985" fmla="*/ 3999 w 10000"/>
              <a:gd name="connsiteY51-986" fmla="*/ 10000 h 10000"/>
              <a:gd name="connsiteX52-987" fmla="*/ 3499 w 10000"/>
              <a:gd name="connsiteY52-988" fmla="*/ 9860 h 10000"/>
              <a:gd name="connsiteX53-989" fmla="*/ 3499 w 10000"/>
              <a:gd name="connsiteY53-990" fmla="*/ 9721 h 10000"/>
              <a:gd name="connsiteX54-991" fmla="*/ 3499 w 10000"/>
              <a:gd name="connsiteY54-992" fmla="*/ 9581 h 10000"/>
              <a:gd name="connsiteX55-993" fmla="*/ 2999 w 10000"/>
              <a:gd name="connsiteY55-994" fmla="*/ 9302 h 10000"/>
              <a:gd name="connsiteX56-995" fmla="*/ 2499 w 10000"/>
              <a:gd name="connsiteY56-996" fmla="*/ 9023 h 10000"/>
              <a:gd name="connsiteX57-997" fmla="*/ 1499 w 10000"/>
              <a:gd name="connsiteY57-998" fmla="*/ 8604 h 10000"/>
              <a:gd name="connsiteX58-999" fmla="*/ 0 w 10000"/>
              <a:gd name="connsiteY58-1000" fmla="*/ 8342 h 10000"/>
              <a:gd name="connsiteX0-1001" fmla="*/ 0 w 10000"/>
              <a:gd name="connsiteY0-1002" fmla="*/ 8342 h 10000"/>
              <a:gd name="connsiteX1-1003" fmla="*/ 2499 w 10000"/>
              <a:gd name="connsiteY1-1004" fmla="*/ 7923 h 10000"/>
              <a:gd name="connsiteX2-1005" fmla="*/ 3499 w 10000"/>
              <a:gd name="connsiteY2-1006" fmla="*/ 8063 h 10000"/>
              <a:gd name="connsiteX3-1007" fmla="*/ 4498 w 10000"/>
              <a:gd name="connsiteY3-1008" fmla="*/ 8063 h 10000"/>
              <a:gd name="connsiteX4-1009" fmla="*/ 4999 w 10000"/>
              <a:gd name="connsiteY4-1010" fmla="*/ 8063 h 10000"/>
              <a:gd name="connsiteX5-1011" fmla="*/ 5500 w 10000"/>
              <a:gd name="connsiteY5-1012" fmla="*/ 7923 h 10000"/>
              <a:gd name="connsiteX6-1013" fmla="*/ 5500 w 10000"/>
              <a:gd name="connsiteY6-1014" fmla="*/ 7644 h 10000"/>
              <a:gd name="connsiteX7-1015" fmla="*/ 6000 w 10000"/>
              <a:gd name="connsiteY7-1016" fmla="*/ 7225 h 10000"/>
              <a:gd name="connsiteX8-1017" fmla="*/ 6000 w 10000"/>
              <a:gd name="connsiteY8-1018" fmla="*/ 6806 h 10000"/>
              <a:gd name="connsiteX9-1019" fmla="*/ 6500 w 10000"/>
              <a:gd name="connsiteY9-1020" fmla="*/ 6248 h 10000"/>
              <a:gd name="connsiteX10-1021" fmla="*/ 6500 w 10000"/>
              <a:gd name="connsiteY10-1022" fmla="*/ 5550 h 10000"/>
              <a:gd name="connsiteX11-1023" fmla="*/ 6500 w 10000"/>
              <a:gd name="connsiteY11-1024" fmla="*/ 4729 h 10000"/>
              <a:gd name="connsiteX12-1025" fmla="*/ 6000 w 10000"/>
              <a:gd name="connsiteY12-1026" fmla="*/ 4031 h 10000"/>
              <a:gd name="connsiteX13-1027" fmla="*/ 6000 w 10000"/>
              <a:gd name="connsiteY13-1028" fmla="*/ 3613 h 10000"/>
              <a:gd name="connsiteX14-1029" fmla="*/ 6000 w 10000"/>
              <a:gd name="connsiteY14-1030" fmla="*/ 3194 h 10000"/>
              <a:gd name="connsiteX15-1031" fmla="*/ 5500 w 10000"/>
              <a:gd name="connsiteY15-1032" fmla="*/ 2496 h 10000"/>
              <a:gd name="connsiteX16-1033" fmla="*/ 5500 w 10000"/>
              <a:gd name="connsiteY16-1034" fmla="*/ 1937 h 10000"/>
              <a:gd name="connsiteX17-1035" fmla="*/ 4999 w 10000"/>
              <a:gd name="connsiteY17-1036" fmla="*/ 1536 h 10000"/>
              <a:gd name="connsiteX18-1037" fmla="*/ 4498 w 10000"/>
              <a:gd name="connsiteY18-1038" fmla="*/ 977 h 10000"/>
              <a:gd name="connsiteX19-1039" fmla="*/ 3499 w 10000"/>
              <a:gd name="connsiteY19-1040" fmla="*/ 419 h 10000"/>
              <a:gd name="connsiteX20-1041" fmla="*/ 2999 w 10000"/>
              <a:gd name="connsiteY20-1042" fmla="*/ 279 h 10000"/>
              <a:gd name="connsiteX21-1043" fmla="*/ 2499 w 10000"/>
              <a:gd name="connsiteY21-1044" fmla="*/ 140 h 10000"/>
              <a:gd name="connsiteX22-1045" fmla="*/ 2499 w 10000"/>
              <a:gd name="connsiteY22-1046" fmla="*/ 0 h 10000"/>
              <a:gd name="connsiteX23-1047" fmla="*/ 2499 w 10000"/>
              <a:gd name="connsiteY23-1048" fmla="*/ 0 h 10000"/>
              <a:gd name="connsiteX24-1049" fmla="*/ 2499 w 10000"/>
              <a:gd name="connsiteY24-1050" fmla="*/ 0 h 10000"/>
              <a:gd name="connsiteX25-1051" fmla="*/ 2999 w 10000"/>
              <a:gd name="connsiteY25-1052" fmla="*/ 0 h 10000"/>
              <a:gd name="connsiteX26-1053" fmla="*/ 3499 w 10000"/>
              <a:gd name="connsiteY26-1054" fmla="*/ 0 h 10000"/>
              <a:gd name="connsiteX27-1055" fmla="*/ 4498 w 10000"/>
              <a:gd name="connsiteY27-1056" fmla="*/ 0 h 10000"/>
              <a:gd name="connsiteX28-1057" fmla="*/ 5500 w 10000"/>
              <a:gd name="connsiteY28-1058" fmla="*/ 279 h 10000"/>
              <a:gd name="connsiteX29-1059" fmla="*/ 7000 w 10000"/>
              <a:gd name="connsiteY29-1060" fmla="*/ 558 h 10000"/>
              <a:gd name="connsiteX30-1061" fmla="*/ 7999 w 10000"/>
              <a:gd name="connsiteY30-1062" fmla="*/ 1117 h 10000"/>
              <a:gd name="connsiteX31-1063" fmla="*/ 8500 w 10000"/>
              <a:gd name="connsiteY31-1064" fmla="*/ 1675 h 10000"/>
              <a:gd name="connsiteX32-1065" fmla="*/ 8500 w 10000"/>
              <a:gd name="connsiteY32-1066" fmla="*/ 1798 h 10000"/>
              <a:gd name="connsiteX33-1067" fmla="*/ 8500 w 10000"/>
              <a:gd name="connsiteY33-1068" fmla="*/ 2077 h 10000"/>
              <a:gd name="connsiteX34-1069" fmla="*/ 9000 w 10000"/>
              <a:gd name="connsiteY34-1070" fmla="*/ 2635 h 10000"/>
              <a:gd name="connsiteX35-1071" fmla="*/ 9501 w 10000"/>
              <a:gd name="connsiteY35-1072" fmla="*/ 3194 h 10000"/>
              <a:gd name="connsiteX36-1073" fmla="*/ 9501 w 10000"/>
              <a:gd name="connsiteY36-1074" fmla="*/ 4031 h 10000"/>
              <a:gd name="connsiteX37-1075" fmla="*/ 9501 w 10000"/>
              <a:gd name="connsiteY37-1076" fmla="*/ 4729 h 10000"/>
              <a:gd name="connsiteX38-1077" fmla="*/ 10000 w 10000"/>
              <a:gd name="connsiteY38-1078" fmla="*/ 5550 h 10000"/>
              <a:gd name="connsiteX39-1079" fmla="*/ 10000 w 10000"/>
              <a:gd name="connsiteY39-1080" fmla="*/ 6248 h 10000"/>
              <a:gd name="connsiteX40-1081" fmla="*/ 10000 w 10000"/>
              <a:gd name="connsiteY40-1082" fmla="*/ 6806 h 10000"/>
              <a:gd name="connsiteX41-1083" fmla="*/ 9501 w 10000"/>
              <a:gd name="connsiteY41-1084" fmla="*/ 7365 h 10000"/>
              <a:gd name="connsiteX42-1085" fmla="*/ 9501 w 10000"/>
              <a:gd name="connsiteY42-1086" fmla="*/ 7784 h 10000"/>
              <a:gd name="connsiteX43-1087" fmla="*/ 9000 w 10000"/>
              <a:gd name="connsiteY43-1088" fmla="*/ 8202 h 10000"/>
              <a:gd name="connsiteX44-1089" fmla="*/ 8500 w 10000"/>
              <a:gd name="connsiteY44-1090" fmla="*/ 8604 h 10000"/>
              <a:gd name="connsiteX45-1091" fmla="*/ 8500 w 10000"/>
              <a:gd name="connsiteY45-1092" fmla="*/ 8883 h 10000"/>
              <a:gd name="connsiteX46-1093" fmla="*/ 7999 w 10000"/>
              <a:gd name="connsiteY46-1094" fmla="*/ 9162 h 10000"/>
              <a:gd name="connsiteX47-1095" fmla="*/ 7000 w 10000"/>
              <a:gd name="connsiteY47-1096" fmla="*/ 9442 h 10000"/>
              <a:gd name="connsiteX48-1097" fmla="*/ 6500 w 10000"/>
              <a:gd name="connsiteY48-1098" fmla="*/ 9581 h 10000"/>
              <a:gd name="connsiteX49-1099" fmla="*/ 5500 w 10000"/>
              <a:gd name="connsiteY49-1100" fmla="*/ 9860 h 10000"/>
              <a:gd name="connsiteX50-1101" fmla="*/ 4498 w 10000"/>
              <a:gd name="connsiteY50-1102" fmla="*/ 10000 h 10000"/>
              <a:gd name="connsiteX51-1103" fmla="*/ 3999 w 10000"/>
              <a:gd name="connsiteY51-1104" fmla="*/ 10000 h 10000"/>
              <a:gd name="connsiteX52-1105" fmla="*/ 3499 w 10000"/>
              <a:gd name="connsiteY52-1106" fmla="*/ 9860 h 10000"/>
              <a:gd name="connsiteX53-1107" fmla="*/ 3499 w 10000"/>
              <a:gd name="connsiteY53-1108" fmla="*/ 9721 h 10000"/>
              <a:gd name="connsiteX54-1109" fmla="*/ 3499 w 10000"/>
              <a:gd name="connsiteY54-1110" fmla="*/ 9581 h 10000"/>
              <a:gd name="connsiteX55-1111" fmla="*/ 2999 w 10000"/>
              <a:gd name="connsiteY55-1112" fmla="*/ 9302 h 10000"/>
              <a:gd name="connsiteX56-1113" fmla="*/ 2499 w 10000"/>
              <a:gd name="connsiteY56-1114" fmla="*/ 9023 h 10000"/>
              <a:gd name="connsiteX57-1115" fmla="*/ 1499 w 10000"/>
              <a:gd name="connsiteY57-1116" fmla="*/ 8604 h 10000"/>
              <a:gd name="connsiteX0-1117" fmla="*/ 1000 w 8501"/>
              <a:gd name="connsiteY0-1118" fmla="*/ 7923 h 10000"/>
              <a:gd name="connsiteX1-1119" fmla="*/ 2000 w 8501"/>
              <a:gd name="connsiteY1-1120" fmla="*/ 8063 h 10000"/>
              <a:gd name="connsiteX2-1121" fmla="*/ 2999 w 8501"/>
              <a:gd name="connsiteY2-1122" fmla="*/ 8063 h 10000"/>
              <a:gd name="connsiteX3-1123" fmla="*/ 3500 w 8501"/>
              <a:gd name="connsiteY3-1124" fmla="*/ 8063 h 10000"/>
              <a:gd name="connsiteX4-1125" fmla="*/ 4001 w 8501"/>
              <a:gd name="connsiteY4-1126" fmla="*/ 7923 h 10000"/>
              <a:gd name="connsiteX5-1127" fmla="*/ 4001 w 8501"/>
              <a:gd name="connsiteY5-1128" fmla="*/ 7644 h 10000"/>
              <a:gd name="connsiteX6-1129" fmla="*/ 4501 w 8501"/>
              <a:gd name="connsiteY6-1130" fmla="*/ 7225 h 10000"/>
              <a:gd name="connsiteX7-1131" fmla="*/ 4501 w 8501"/>
              <a:gd name="connsiteY7-1132" fmla="*/ 6806 h 10000"/>
              <a:gd name="connsiteX8-1133" fmla="*/ 5001 w 8501"/>
              <a:gd name="connsiteY8-1134" fmla="*/ 6248 h 10000"/>
              <a:gd name="connsiteX9-1135" fmla="*/ 5001 w 8501"/>
              <a:gd name="connsiteY9-1136" fmla="*/ 5550 h 10000"/>
              <a:gd name="connsiteX10-1137" fmla="*/ 5001 w 8501"/>
              <a:gd name="connsiteY10-1138" fmla="*/ 4729 h 10000"/>
              <a:gd name="connsiteX11-1139" fmla="*/ 4501 w 8501"/>
              <a:gd name="connsiteY11-1140" fmla="*/ 4031 h 10000"/>
              <a:gd name="connsiteX12-1141" fmla="*/ 4501 w 8501"/>
              <a:gd name="connsiteY12-1142" fmla="*/ 3613 h 10000"/>
              <a:gd name="connsiteX13-1143" fmla="*/ 4501 w 8501"/>
              <a:gd name="connsiteY13-1144" fmla="*/ 3194 h 10000"/>
              <a:gd name="connsiteX14-1145" fmla="*/ 4001 w 8501"/>
              <a:gd name="connsiteY14-1146" fmla="*/ 2496 h 10000"/>
              <a:gd name="connsiteX15-1147" fmla="*/ 4001 w 8501"/>
              <a:gd name="connsiteY15-1148" fmla="*/ 1937 h 10000"/>
              <a:gd name="connsiteX16-1149" fmla="*/ 3500 w 8501"/>
              <a:gd name="connsiteY16-1150" fmla="*/ 1536 h 10000"/>
              <a:gd name="connsiteX17-1151" fmla="*/ 2999 w 8501"/>
              <a:gd name="connsiteY17-1152" fmla="*/ 977 h 10000"/>
              <a:gd name="connsiteX18-1153" fmla="*/ 2000 w 8501"/>
              <a:gd name="connsiteY18-1154" fmla="*/ 419 h 10000"/>
              <a:gd name="connsiteX19-1155" fmla="*/ 1500 w 8501"/>
              <a:gd name="connsiteY19-1156" fmla="*/ 279 h 10000"/>
              <a:gd name="connsiteX20-1157" fmla="*/ 1000 w 8501"/>
              <a:gd name="connsiteY20-1158" fmla="*/ 140 h 10000"/>
              <a:gd name="connsiteX21-1159" fmla="*/ 1000 w 8501"/>
              <a:gd name="connsiteY21-1160" fmla="*/ 0 h 10000"/>
              <a:gd name="connsiteX22-1161" fmla="*/ 1000 w 8501"/>
              <a:gd name="connsiteY22-1162" fmla="*/ 0 h 10000"/>
              <a:gd name="connsiteX23-1163" fmla="*/ 1000 w 8501"/>
              <a:gd name="connsiteY23-1164" fmla="*/ 0 h 10000"/>
              <a:gd name="connsiteX24-1165" fmla="*/ 1500 w 8501"/>
              <a:gd name="connsiteY24-1166" fmla="*/ 0 h 10000"/>
              <a:gd name="connsiteX25-1167" fmla="*/ 2000 w 8501"/>
              <a:gd name="connsiteY25-1168" fmla="*/ 0 h 10000"/>
              <a:gd name="connsiteX26-1169" fmla="*/ 2999 w 8501"/>
              <a:gd name="connsiteY26-1170" fmla="*/ 0 h 10000"/>
              <a:gd name="connsiteX27-1171" fmla="*/ 4001 w 8501"/>
              <a:gd name="connsiteY27-1172" fmla="*/ 279 h 10000"/>
              <a:gd name="connsiteX28-1173" fmla="*/ 5501 w 8501"/>
              <a:gd name="connsiteY28-1174" fmla="*/ 558 h 10000"/>
              <a:gd name="connsiteX29-1175" fmla="*/ 6500 w 8501"/>
              <a:gd name="connsiteY29-1176" fmla="*/ 1117 h 10000"/>
              <a:gd name="connsiteX30-1177" fmla="*/ 7001 w 8501"/>
              <a:gd name="connsiteY30-1178" fmla="*/ 1675 h 10000"/>
              <a:gd name="connsiteX31-1179" fmla="*/ 7001 w 8501"/>
              <a:gd name="connsiteY31-1180" fmla="*/ 1798 h 10000"/>
              <a:gd name="connsiteX32-1181" fmla="*/ 7001 w 8501"/>
              <a:gd name="connsiteY32-1182" fmla="*/ 2077 h 10000"/>
              <a:gd name="connsiteX33-1183" fmla="*/ 7501 w 8501"/>
              <a:gd name="connsiteY33-1184" fmla="*/ 2635 h 10000"/>
              <a:gd name="connsiteX34-1185" fmla="*/ 8002 w 8501"/>
              <a:gd name="connsiteY34-1186" fmla="*/ 3194 h 10000"/>
              <a:gd name="connsiteX35-1187" fmla="*/ 8002 w 8501"/>
              <a:gd name="connsiteY35-1188" fmla="*/ 4031 h 10000"/>
              <a:gd name="connsiteX36-1189" fmla="*/ 8002 w 8501"/>
              <a:gd name="connsiteY36-1190" fmla="*/ 4729 h 10000"/>
              <a:gd name="connsiteX37-1191" fmla="*/ 8501 w 8501"/>
              <a:gd name="connsiteY37-1192" fmla="*/ 5550 h 10000"/>
              <a:gd name="connsiteX38-1193" fmla="*/ 8501 w 8501"/>
              <a:gd name="connsiteY38-1194" fmla="*/ 6248 h 10000"/>
              <a:gd name="connsiteX39-1195" fmla="*/ 8501 w 8501"/>
              <a:gd name="connsiteY39-1196" fmla="*/ 6806 h 10000"/>
              <a:gd name="connsiteX40-1197" fmla="*/ 8002 w 8501"/>
              <a:gd name="connsiteY40-1198" fmla="*/ 7365 h 10000"/>
              <a:gd name="connsiteX41-1199" fmla="*/ 8002 w 8501"/>
              <a:gd name="connsiteY41-1200" fmla="*/ 7784 h 10000"/>
              <a:gd name="connsiteX42-1201" fmla="*/ 7501 w 8501"/>
              <a:gd name="connsiteY42-1202" fmla="*/ 8202 h 10000"/>
              <a:gd name="connsiteX43-1203" fmla="*/ 7001 w 8501"/>
              <a:gd name="connsiteY43-1204" fmla="*/ 8604 h 10000"/>
              <a:gd name="connsiteX44-1205" fmla="*/ 7001 w 8501"/>
              <a:gd name="connsiteY44-1206" fmla="*/ 8883 h 10000"/>
              <a:gd name="connsiteX45-1207" fmla="*/ 6500 w 8501"/>
              <a:gd name="connsiteY45-1208" fmla="*/ 9162 h 10000"/>
              <a:gd name="connsiteX46-1209" fmla="*/ 5501 w 8501"/>
              <a:gd name="connsiteY46-1210" fmla="*/ 9442 h 10000"/>
              <a:gd name="connsiteX47-1211" fmla="*/ 5001 w 8501"/>
              <a:gd name="connsiteY47-1212" fmla="*/ 9581 h 10000"/>
              <a:gd name="connsiteX48-1213" fmla="*/ 4001 w 8501"/>
              <a:gd name="connsiteY48-1214" fmla="*/ 9860 h 10000"/>
              <a:gd name="connsiteX49-1215" fmla="*/ 2999 w 8501"/>
              <a:gd name="connsiteY49-1216" fmla="*/ 10000 h 10000"/>
              <a:gd name="connsiteX50-1217" fmla="*/ 2500 w 8501"/>
              <a:gd name="connsiteY50-1218" fmla="*/ 10000 h 10000"/>
              <a:gd name="connsiteX51-1219" fmla="*/ 2000 w 8501"/>
              <a:gd name="connsiteY51-1220" fmla="*/ 9860 h 10000"/>
              <a:gd name="connsiteX52-1221" fmla="*/ 2000 w 8501"/>
              <a:gd name="connsiteY52-1222" fmla="*/ 9721 h 10000"/>
              <a:gd name="connsiteX53-1223" fmla="*/ 2000 w 8501"/>
              <a:gd name="connsiteY53-1224" fmla="*/ 9581 h 10000"/>
              <a:gd name="connsiteX54-1225" fmla="*/ 1500 w 8501"/>
              <a:gd name="connsiteY54-1226" fmla="*/ 9302 h 10000"/>
              <a:gd name="connsiteX55-1227" fmla="*/ 1000 w 8501"/>
              <a:gd name="connsiteY55-1228" fmla="*/ 9023 h 10000"/>
              <a:gd name="connsiteX56-1229" fmla="*/ 0 w 8501"/>
              <a:gd name="connsiteY56-1230" fmla="*/ 8604 h 10000"/>
              <a:gd name="connsiteX0-1231" fmla="*/ 0 w 8824"/>
              <a:gd name="connsiteY0-1232" fmla="*/ 7923 h 10000"/>
              <a:gd name="connsiteX1-1233" fmla="*/ 1177 w 8824"/>
              <a:gd name="connsiteY1-1234" fmla="*/ 8063 h 10000"/>
              <a:gd name="connsiteX2-1235" fmla="*/ 2352 w 8824"/>
              <a:gd name="connsiteY2-1236" fmla="*/ 8063 h 10000"/>
              <a:gd name="connsiteX3-1237" fmla="*/ 2941 w 8824"/>
              <a:gd name="connsiteY3-1238" fmla="*/ 8063 h 10000"/>
              <a:gd name="connsiteX4-1239" fmla="*/ 3531 w 8824"/>
              <a:gd name="connsiteY4-1240" fmla="*/ 7923 h 10000"/>
              <a:gd name="connsiteX5-1241" fmla="*/ 3531 w 8824"/>
              <a:gd name="connsiteY5-1242" fmla="*/ 7644 h 10000"/>
              <a:gd name="connsiteX6-1243" fmla="*/ 4119 w 8824"/>
              <a:gd name="connsiteY6-1244" fmla="*/ 7225 h 10000"/>
              <a:gd name="connsiteX7-1245" fmla="*/ 4119 w 8824"/>
              <a:gd name="connsiteY7-1246" fmla="*/ 6806 h 10000"/>
              <a:gd name="connsiteX8-1247" fmla="*/ 4707 w 8824"/>
              <a:gd name="connsiteY8-1248" fmla="*/ 6248 h 10000"/>
              <a:gd name="connsiteX9-1249" fmla="*/ 4707 w 8824"/>
              <a:gd name="connsiteY9-1250" fmla="*/ 5550 h 10000"/>
              <a:gd name="connsiteX10-1251" fmla="*/ 4707 w 8824"/>
              <a:gd name="connsiteY10-1252" fmla="*/ 4729 h 10000"/>
              <a:gd name="connsiteX11-1253" fmla="*/ 4119 w 8824"/>
              <a:gd name="connsiteY11-1254" fmla="*/ 4031 h 10000"/>
              <a:gd name="connsiteX12-1255" fmla="*/ 4119 w 8824"/>
              <a:gd name="connsiteY12-1256" fmla="*/ 3613 h 10000"/>
              <a:gd name="connsiteX13-1257" fmla="*/ 4119 w 8824"/>
              <a:gd name="connsiteY13-1258" fmla="*/ 3194 h 10000"/>
              <a:gd name="connsiteX14-1259" fmla="*/ 3531 w 8824"/>
              <a:gd name="connsiteY14-1260" fmla="*/ 2496 h 10000"/>
              <a:gd name="connsiteX15-1261" fmla="*/ 3531 w 8824"/>
              <a:gd name="connsiteY15-1262" fmla="*/ 1937 h 10000"/>
              <a:gd name="connsiteX16-1263" fmla="*/ 2941 w 8824"/>
              <a:gd name="connsiteY16-1264" fmla="*/ 1536 h 10000"/>
              <a:gd name="connsiteX17-1265" fmla="*/ 2352 w 8824"/>
              <a:gd name="connsiteY17-1266" fmla="*/ 977 h 10000"/>
              <a:gd name="connsiteX18-1267" fmla="*/ 1177 w 8824"/>
              <a:gd name="connsiteY18-1268" fmla="*/ 419 h 10000"/>
              <a:gd name="connsiteX19-1269" fmla="*/ 588 w 8824"/>
              <a:gd name="connsiteY19-1270" fmla="*/ 279 h 10000"/>
              <a:gd name="connsiteX20-1271" fmla="*/ 0 w 8824"/>
              <a:gd name="connsiteY20-1272" fmla="*/ 140 h 10000"/>
              <a:gd name="connsiteX21-1273" fmla="*/ 0 w 8824"/>
              <a:gd name="connsiteY21-1274" fmla="*/ 0 h 10000"/>
              <a:gd name="connsiteX22-1275" fmla="*/ 0 w 8824"/>
              <a:gd name="connsiteY22-1276" fmla="*/ 0 h 10000"/>
              <a:gd name="connsiteX23-1277" fmla="*/ 0 w 8824"/>
              <a:gd name="connsiteY23-1278" fmla="*/ 0 h 10000"/>
              <a:gd name="connsiteX24-1279" fmla="*/ 588 w 8824"/>
              <a:gd name="connsiteY24-1280" fmla="*/ 0 h 10000"/>
              <a:gd name="connsiteX25-1281" fmla="*/ 1177 w 8824"/>
              <a:gd name="connsiteY25-1282" fmla="*/ 0 h 10000"/>
              <a:gd name="connsiteX26-1283" fmla="*/ 2352 w 8824"/>
              <a:gd name="connsiteY26-1284" fmla="*/ 0 h 10000"/>
              <a:gd name="connsiteX27-1285" fmla="*/ 3531 w 8824"/>
              <a:gd name="connsiteY27-1286" fmla="*/ 279 h 10000"/>
              <a:gd name="connsiteX28-1287" fmla="*/ 5295 w 8824"/>
              <a:gd name="connsiteY28-1288" fmla="*/ 558 h 10000"/>
              <a:gd name="connsiteX29-1289" fmla="*/ 6470 w 8824"/>
              <a:gd name="connsiteY29-1290" fmla="*/ 1117 h 10000"/>
              <a:gd name="connsiteX30-1291" fmla="*/ 7060 w 8824"/>
              <a:gd name="connsiteY30-1292" fmla="*/ 1675 h 10000"/>
              <a:gd name="connsiteX31-1293" fmla="*/ 7060 w 8824"/>
              <a:gd name="connsiteY31-1294" fmla="*/ 1798 h 10000"/>
              <a:gd name="connsiteX32-1295" fmla="*/ 7060 w 8824"/>
              <a:gd name="connsiteY32-1296" fmla="*/ 2077 h 10000"/>
              <a:gd name="connsiteX33-1297" fmla="*/ 7648 w 8824"/>
              <a:gd name="connsiteY33-1298" fmla="*/ 2635 h 10000"/>
              <a:gd name="connsiteX34-1299" fmla="*/ 8237 w 8824"/>
              <a:gd name="connsiteY34-1300" fmla="*/ 3194 h 10000"/>
              <a:gd name="connsiteX35-1301" fmla="*/ 8237 w 8824"/>
              <a:gd name="connsiteY35-1302" fmla="*/ 4031 h 10000"/>
              <a:gd name="connsiteX36-1303" fmla="*/ 8237 w 8824"/>
              <a:gd name="connsiteY36-1304" fmla="*/ 4729 h 10000"/>
              <a:gd name="connsiteX37-1305" fmla="*/ 8824 w 8824"/>
              <a:gd name="connsiteY37-1306" fmla="*/ 5550 h 10000"/>
              <a:gd name="connsiteX38-1307" fmla="*/ 8824 w 8824"/>
              <a:gd name="connsiteY38-1308" fmla="*/ 6248 h 10000"/>
              <a:gd name="connsiteX39-1309" fmla="*/ 8824 w 8824"/>
              <a:gd name="connsiteY39-1310" fmla="*/ 6806 h 10000"/>
              <a:gd name="connsiteX40-1311" fmla="*/ 8237 w 8824"/>
              <a:gd name="connsiteY40-1312" fmla="*/ 7365 h 10000"/>
              <a:gd name="connsiteX41-1313" fmla="*/ 8237 w 8824"/>
              <a:gd name="connsiteY41-1314" fmla="*/ 7784 h 10000"/>
              <a:gd name="connsiteX42-1315" fmla="*/ 7648 w 8824"/>
              <a:gd name="connsiteY42-1316" fmla="*/ 8202 h 10000"/>
              <a:gd name="connsiteX43-1317" fmla="*/ 7060 w 8824"/>
              <a:gd name="connsiteY43-1318" fmla="*/ 8604 h 10000"/>
              <a:gd name="connsiteX44-1319" fmla="*/ 7060 w 8824"/>
              <a:gd name="connsiteY44-1320" fmla="*/ 8883 h 10000"/>
              <a:gd name="connsiteX45-1321" fmla="*/ 6470 w 8824"/>
              <a:gd name="connsiteY45-1322" fmla="*/ 9162 h 10000"/>
              <a:gd name="connsiteX46-1323" fmla="*/ 5295 w 8824"/>
              <a:gd name="connsiteY46-1324" fmla="*/ 9442 h 10000"/>
              <a:gd name="connsiteX47-1325" fmla="*/ 4707 w 8824"/>
              <a:gd name="connsiteY47-1326" fmla="*/ 9581 h 10000"/>
              <a:gd name="connsiteX48-1327" fmla="*/ 3531 w 8824"/>
              <a:gd name="connsiteY48-1328" fmla="*/ 9860 h 10000"/>
              <a:gd name="connsiteX49-1329" fmla="*/ 2352 w 8824"/>
              <a:gd name="connsiteY49-1330" fmla="*/ 10000 h 10000"/>
              <a:gd name="connsiteX50-1331" fmla="*/ 1765 w 8824"/>
              <a:gd name="connsiteY50-1332" fmla="*/ 10000 h 10000"/>
              <a:gd name="connsiteX51-1333" fmla="*/ 1177 w 8824"/>
              <a:gd name="connsiteY51-1334" fmla="*/ 9860 h 10000"/>
              <a:gd name="connsiteX52-1335" fmla="*/ 1177 w 8824"/>
              <a:gd name="connsiteY52-1336" fmla="*/ 9721 h 10000"/>
              <a:gd name="connsiteX53-1337" fmla="*/ 1177 w 8824"/>
              <a:gd name="connsiteY53-1338" fmla="*/ 9581 h 10000"/>
              <a:gd name="connsiteX54-1339" fmla="*/ 588 w 8824"/>
              <a:gd name="connsiteY54-1340" fmla="*/ 9302 h 10000"/>
              <a:gd name="connsiteX55-1341" fmla="*/ 0 w 8824"/>
              <a:gd name="connsiteY55-1342" fmla="*/ 9023 h 10000"/>
              <a:gd name="connsiteX0-1343" fmla="*/ 0 w 10000"/>
              <a:gd name="connsiteY0-1344" fmla="*/ 7923 h 10000"/>
              <a:gd name="connsiteX1-1345" fmla="*/ 1334 w 10000"/>
              <a:gd name="connsiteY1-1346" fmla="*/ 8063 h 10000"/>
              <a:gd name="connsiteX2-1347" fmla="*/ 2665 w 10000"/>
              <a:gd name="connsiteY2-1348" fmla="*/ 8063 h 10000"/>
              <a:gd name="connsiteX3-1349" fmla="*/ 3333 w 10000"/>
              <a:gd name="connsiteY3-1350" fmla="*/ 8063 h 10000"/>
              <a:gd name="connsiteX4-1351" fmla="*/ 4002 w 10000"/>
              <a:gd name="connsiteY4-1352" fmla="*/ 7923 h 10000"/>
              <a:gd name="connsiteX5-1353" fmla="*/ 4002 w 10000"/>
              <a:gd name="connsiteY5-1354" fmla="*/ 7644 h 10000"/>
              <a:gd name="connsiteX6-1355" fmla="*/ 4668 w 10000"/>
              <a:gd name="connsiteY6-1356" fmla="*/ 7225 h 10000"/>
              <a:gd name="connsiteX7-1357" fmla="*/ 4668 w 10000"/>
              <a:gd name="connsiteY7-1358" fmla="*/ 6806 h 10000"/>
              <a:gd name="connsiteX8-1359" fmla="*/ 5334 w 10000"/>
              <a:gd name="connsiteY8-1360" fmla="*/ 6248 h 10000"/>
              <a:gd name="connsiteX9-1361" fmla="*/ 5334 w 10000"/>
              <a:gd name="connsiteY9-1362" fmla="*/ 5550 h 10000"/>
              <a:gd name="connsiteX10-1363" fmla="*/ 5334 w 10000"/>
              <a:gd name="connsiteY10-1364" fmla="*/ 4729 h 10000"/>
              <a:gd name="connsiteX11-1365" fmla="*/ 4668 w 10000"/>
              <a:gd name="connsiteY11-1366" fmla="*/ 4031 h 10000"/>
              <a:gd name="connsiteX12-1367" fmla="*/ 4668 w 10000"/>
              <a:gd name="connsiteY12-1368" fmla="*/ 3613 h 10000"/>
              <a:gd name="connsiteX13-1369" fmla="*/ 4668 w 10000"/>
              <a:gd name="connsiteY13-1370" fmla="*/ 3194 h 10000"/>
              <a:gd name="connsiteX14-1371" fmla="*/ 4002 w 10000"/>
              <a:gd name="connsiteY14-1372" fmla="*/ 2496 h 10000"/>
              <a:gd name="connsiteX15-1373" fmla="*/ 4002 w 10000"/>
              <a:gd name="connsiteY15-1374" fmla="*/ 1937 h 10000"/>
              <a:gd name="connsiteX16-1375" fmla="*/ 3333 w 10000"/>
              <a:gd name="connsiteY16-1376" fmla="*/ 1536 h 10000"/>
              <a:gd name="connsiteX17-1377" fmla="*/ 2665 w 10000"/>
              <a:gd name="connsiteY17-1378" fmla="*/ 977 h 10000"/>
              <a:gd name="connsiteX18-1379" fmla="*/ 1334 w 10000"/>
              <a:gd name="connsiteY18-1380" fmla="*/ 419 h 10000"/>
              <a:gd name="connsiteX19-1381" fmla="*/ 666 w 10000"/>
              <a:gd name="connsiteY19-1382" fmla="*/ 279 h 10000"/>
              <a:gd name="connsiteX20-1383" fmla="*/ 0 w 10000"/>
              <a:gd name="connsiteY20-1384" fmla="*/ 140 h 10000"/>
              <a:gd name="connsiteX21-1385" fmla="*/ 0 w 10000"/>
              <a:gd name="connsiteY21-1386" fmla="*/ 0 h 10000"/>
              <a:gd name="connsiteX22-1387" fmla="*/ 0 w 10000"/>
              <a:gd name="connsiteY22-1388" fmla="*/ 0 h 10000"/>
              <a:gd name="connsiteX23-1389" fmla="*/ 0 w 10000"/>
              <a:gd name="connsiteY23-1390" fmla="*/ 0 h 10000"/>
              <a:gd name="connsiteX24-1391" fmla="*/ 666 w 10000"/>
              <a:gd name="connsiteY24-1392" fmla="*/ 0 h 10000"/>
              <a:gd name="connsiteX25-1393" fmla="*/ 1334 w 10000"/>
              <a:gd name="connsiteY25-1394" fmla="*/ 0 h 10000"/>
              <a:gd name="connsiteX26-1395" fmla="*/ 2665 w 10000"/>
              <a:gd name="connsiteY26-1396" fmla="*/ 0 h 10000"/>
              <a:gd name="connsiteX27-1397" fmla="*/ 4002 w 10000"/>
              <a:gd name="connsiteY27-1398" fmla="*/ 279 h 10000"/>
              <a:gd name="connsiteX28-1399" fmla="*/ 6001 w 10000"/>
              <a:gd name="connsiteY28-1400" fmla="*/ 558 h 10000"/>
              <a:gd name="connsiteX29-1401" fmla="*/ 7332 w 10000"/>
              <a:gd name="connsiteY29-1402" fmla="*/ 1117 h 10000"/>
              <a:gd name="connsiteX30-1403" fmla="*/ 8001 w 10000"/>
              <a:gd name="connsiteY30-1404" fmla="*/ 1675 h 10000"/>
              <a:gd name="connsiteX31-1405" fmla="*/ 8001 w 10000"/>
              <a:gd name="connsiteY31-1406" fmla="*/ 1798 h 10000"/>
              <a:gd name="connsiteX32-1407" fmla="*/ 8001 w 10000"/>
              <a:gd name="connsiteY32-1408" fmla="*/ 2077 h 10000"/>
              <a:gd name="connsiteX33-1409" fmla="*/ 8667 w 10000"/>
              <a:gd name="connsiteY33-1410" fmla="*/ 2635 h 10000"/>
              <a:gd name="connsiteX34-1411" fmla="*/ 9335 w 10000"/>
              <a:gd name="connsiteY34-1412" fmla="*/ 3194 h 10000"/>
              <a:gd name="connsiteX35-1413" fmla="*/ 9335 w 10000"/>
              <a:gd name="connsiteY35-1414" fmla="*/ 4031 h 10000"/>
              <a:gd name="connsiteX36-1415" fmla="*/ 9335 w 10000"/>
              <a:gd name="connsiteY36-1416" fmla="*/ 4729 h 10000"/>
              <a:gd name="connsiteX37-1417" fmla="*/ 10000 w 10000"/>
              <a:gd name="connsiteY37-1418" fmla="*/ 5550 h 10000"/>
              <a:gd name="connsiteX38-1419" fmla="*/ 10000 w 10000"/>
              <a:gd name="connsiteY38-1420" fmla="*/ 6248 h 10000"/>
              <a:gd name="connsiteX39-1421" fmla="*/ 10000 w 10000"/>
              <a:gd name="connsiteY39-1422" fmla="*/ 6806 h 10000"/>
              <a:gd name="connsiteX40-1423" fmla="*/ 9335 w 10000"/>
              <a:gd name="connsiteY40-1424" fmla="*/ 7365 h 10000"/>
              <a:gd name="connsiteX41-1425" fmla="*/ 9335 w 10000"/>
              <a:gd name="connsiteY41-1426" fmla="*/ 7784 h 10000"/>
              <a:gd name="connsiteX42-1427" fmla="*/ 8667 w 10000"/>
              <a:gd name="connsiteY42-1428" fmla="*/ 8202 h 10000"/>
              <a:gd name="connsiteX43-1429" fmla="*/ 8001 w 10000"/>
              <a:gd name="connsiteY43-1430" fmla="*/ 8604 h 10000"/>
              <a:gd name="connsiteX44-1431" fmla="*/ 8001 w 10000"/>
              <a:gd name="connsiteY44-1432" fmla="*/ 8883 h 10000"/>
              <a:gd name="connsiteX45-1433" fmla="*/ 7332 w 10000"/>
              <a:gd name="connsiteY45-1434" fmla="*/ 9162 h 10000"/>
              <a:gd name="connsiteX46-1435" fmla="*/ 6001 w 10000"/>
              <a:gd name="connsiteY46-1436" fmla="*/ 9442 h 10000"/>
              <a:gd name="connsiteX47-1437" fmla="*/ 5334 w 10000"/>
              <a:gd name="connsiteY47-1438" fmla="*/ 9581 h 10000"/>
              <a:gd name="connsiteX48-1439" fmla="*/ 4002 w 10000"/>
              <a:gd name="connsiteY48-1440" fmla="*/ 9860 h 10000"/>
              <a:gd name="connsiteX49-1441" fmla="*/ 2665 w 10000"/>
              <a:gd name="connsiteY49-1442" fmla="*/ 10000 h 10000"/>
              <a:gd name="connsiteX50-1443" fmla="*/ 2000 w 10000"/>
              <a:gd name="connsiteY50-1444" fmla="*/ 10000 h 10000"/>
              <a:gd name="connsiteX51-1445" fmla="*/ 1334 w 10000"/>
              <a:gd name="connsiteY51-1446" fmla="*/ 9860 h 10000"/>
              <a:gd name="connsiteX52-1447" fmla="*/ 1334 w 10000"/>
              <a:gd name="connsiteY52-1448" fmla="*/ 9721 h 10000"/>
              <a:gd name="connsiteX53-1449" fmla="*/ 1334 w 10000"/>
              <a:gd name="connsiteY53-1450" fmla="*/ 9581 h 10000"/>
              <a:gd name="connsiteX54-1451" fmla="*/ 666 w 10000"/>
              <a:gd name="connsiteY54-1452" fmla="*/ 9302 h 10000"/>
              <a:gd name="connsiteX0-1453" fmla="*/ 1334 w 10000"/>
              <a:gd name="connsiteY0-1454" fmla="*/ 8063 h 10000"/>
              <a:gd name="connsiteX1-1455" fmla="*/ 2665 w 10000"/>
              <a:gd name="connsiteY1-1456" fmla="*/ 8063 h 10000"/>
              <a:gd name="connsiteX2-1457" fmla="*/ 3333 w 10000"/>
              <a:gd name="connsiteY2-1458" fmla="*/ 8063 h 10000"/>
              <a:gd name="connsiteX3-1459" fmla="*/ 4002 w 10000"/>
              <a:gd name="connsiteY3-1460" fmla="*/ 7923 h 10000"/>
              <a:gd name="connsiteX4-1461" fmla="*/ 4002 w 10000"/>
              <a:gd name="connsiteY4-1462" fmla="*/ 7644 h 10000"/>
              <a:gd name="connsiteX5-1463" fmla="*/ 4668 w 10000"/>
              <a:gd name="connsiteY5-1464" fmla="*/ 7225 h 10000"/>
              <a:gd name="connsiteX6-1465" fmla="*/ 4668 w 10000"/>
              <a:gd name="connsiteY6-1466" fmla="*/ 6806 h 10000"/>
              <a:gd name="connsiteX7-1467" fmla="*/ 5334 w 10000"/>
              <a:gd name="connsiteY7-1468" fmla="*/ 6248 h 10000"/>
              <a:gd name="connsiteX8-1469" fmla="*/ 5334 w 10000"/>
              <a:gd name="connsiteY8-1470" fmla="*/ 5550 h 10000"/>
              <a:gd name="connsiteX9-1471" fmla="*/ 5334 w 10000"/>
              <a:gd name="connsiteY9-1472" fmla="*/ 4729 h 10000"/>
              <a:gd name="connsiteX10-1473" fmla="*/ 4668 w 10000"/>
              <a:gd name="connsiteY10-1474" fmla="*/ 4031 h 10000"/>
              <a:gd name="connsiteX11-1475" fmla="*/ 4668 w 10000"/>
              <a:gd name="connsiteY11-1476" fmla="*/ 3613 h 10000"/>
              <a:gd name="connsiteX12-1477" fmla="*/ 4668 w 10000"/>
              <a:gd name="connsiteY12-1478" fmla="*/ 3194 h 10000"/>
              <a:gd name="connsiteX13-1479" fmla="*/ 4002 w 10000"/>
              <a:gd name="connsiteY13-1480" fmla="*/ 2496 h 10000"/>
              <a:gd name="connsiteX14-1481" fmla="*/ 4002 w 10000"/>
              <a:gd name="connsiteY14-1482" fmla="*/ 1937 h 10000"/>
              <a:gd name="connsiteX15-1483" fmla="*/ 3333 w 10000"/>
              <a:gd name="connsiteY15-1484" fmla="*/ 1536 h 10000"/>
              <a:gd name="connsiteX16-1485" fmla="*/ 2665 w 10000"/>
              <a:gd name="connsiteY16-1486" fmla="*/ 977 h 10000"/>
              <a:gd name="connsiteX17-1487" fmla="*/ 1334 w 10000"/>
              <a:gd name="connsiteY17-1488" fmla="*/ 419 h 10000"/>
              <a:gd name="connsiteX18-1489" fmla="*/ 666 w 10000"/>
              <a:gd name="connsiteY18-1490" fmla="*/ 279 h 10000"/>
              <a:gd name="connsiteX19-1491" fmla="*/ 0 w 10000"/>
              <a:gd name="connsiteY19-1492" fmla="*/ 140 h 10000"/>
              <a:gd name="connsiteX20-1493" fmla="*/ 0 w 10000"/>
              <a:gd name="connsiteY20-1494" fmla="*/ 0 h 10000"/>
              <a:gd name="connsiteX21-1495" fmla="*/ 0 w 10000"/>
              <a:gd name="connsiteY21-1496" fmla="*/ 0 h 10000"/>
              <a:gd name="connsiteX22-1497" fmla="*/ 0 w 10000"/>
              <a:gd name="connsiteY22-1498" fmla="*/ 0 h 10000"/>
              <a:gd name="connsiteX23-1499" fmla="*/ 666 w 10000"/>
              <a:gd name="connsiteY23-1500" fmla="*/ 0 h 10000"/>
              <a:gd name="connsiteX24-1501" fmla="*/ 1334 w 10000"/>
              <a:gd name="connsiteY24-1502" fmla="*/ 0 h 10000"/>
              <a:gd name="connsiteX25-1503" fmla="*/ 2665 w 10000"/>
              <a:gd name="connsiteY25-1504" fmla="*/ 0 h 10000"/>
              <a:gd name="connsiteX26-1505" fmla="*/ 4002 w 10000"/>
              <a:gd name="connsiteY26-1506" fmla="*/ 279 h 10000"/>
              <a:gd name="connsiteX27-1507" fmla="*/ 6001 w 10000"/>
              <a:gd name="connsiteY27-1508" fmla="*/ 558 h 10000"/>
              <a:gd name="connsiteX28-1509" fmla="*/ 7332 w 10000"/>
              <a:gd name="connsiteY28-1510" fmla="*/ 1117 h 10000"/>
              <a:gd name="connsiteX29-1511" fmla="*/ 8001 w 10000"/>
              <a:gd name="connsiteY29-1512" fmla="*/ 1675 h 10000"/>
              <a:gd name="connsiteX30-1513" fmla="*/ 8001 w 10000"/>
              <a:gd name="connsiteY30-1514" fmla="*/ 1798 h 10000"/>
              <a:gd name="connsiteX31-1515" fmla="*/ 8001 w 10000"/>
              <a:gd name="connsiteY31-1516" fmla="*/ 2077 h 10000"/>
              <a:gd name="connsiteX32-1517" fmla="*/ 8667 w 10000"/>
              <a:gd name="connsiteY32-1518" fmla="*/ 2635 h 10000"/>
              <a:gd name="connsiteX33-1519" fmla="*/ 9335 w 10000"/>
              <a:gd name="connsiteY33-1520" fmla="*/ 3194 h 10000"/>
              <a:gd name="connsiteX34-1521" fmla="*/ 9335 w 10000"/>
              <a:gd name="connsiteY34-1522" fmla="*/ 4031 h 10000"/>
              <a:gd name="connsiteX35-1523" fmla="*/ 9335 w 10000"/>
              <a:gd name="connsiteY35-1524" fmla="*/ 4729 h 10000"/>
              <a:gd name="connsiteX36-1525" fmla="*/ 10000 w 10000"/>
              <a:gd name="connsiteY36-1526" fmla="*/ 5550 h 10000"/>
              <a:gd name="connsiteX37-1527" fmla="*/ 10000 w 10000"/>
              <a:gd name="connsiteY37-1528" fmla="*/ 6248 h 10000"/>
              <a:gd name="connsiteX38-1529" fmla="*/ 10000 w 10000"/>
              <a:gd name="connsiteY38-1530" fmla="*/ 6806 h 10000"/>
              <a:gd name="connsiteX39-1531" fmla="*/ 9335 w 10000"/>
              <a:gd name="connsiteY39-1532" fmla="*/ 7365 h 10000"/>
              <a:gd name="connsiteX40-1533" fmla="*/ 9335 w 10000"/>
              <a:gd name="connsiteY40-1534" fmla="*/ 7784 h 10000"/>
              <a:gd name="connsiteX41-1535" fmla="*/ 8667 w 10000"/>
              <a:gd name="connsiteY41-1536" fmla="*/ 8202 h 10000"/>
              <a:gd name="connsiteX42-1537" fmla="*/ 8001 w 10000"/>
              <a:gd name="connsiteY42-1538" fmla="*/ 8604 h 10000"/>
              <a:gd name="connsiteX43-1539" fmla="*/ 8001 w 10000"/>
              <a:gd name="connsiteY43-1540" fmla="*/ 8883 h 10000"/>
              <a:gd name="connsiteX44-1541" fmla="*/ 7332 w 10000"/>
              <a:gd name="connsiteY44-1542" fmla="*/ 9162 h 10000"/>
              <a:gd name="connsiteX45-1543" fmla="*/ 6001 w 10000"/>
              <a:gd name="connsiteY45-1544" fmla="*/ 9442 h 10000"/>
              <a:gd name="connsiteX46-1545" fmla="*/ 5334 w 10000"/>
              <a:gd name="connsiteY46-1546" fmla="*/ 9581 h 10000"/>
              <a:gd name="connsiteX47-1547" fmla="*/ 4002 w 10000"/>
              <a:gd name="connsiteY47-1548" fmla="*/ 9860 h 10000"/>
              <a:gd name="connsiteX48-1549" fmla="*/ 2665 w 10000"/>
              <a:gd name="connsiteY48-1550" fmla="*/ 10000 h 10000"/>
              <a:gd name="connsiteX49-1551" fmla="*/ 2000 w 10000"/>
              <a:gd name="connsiteY49-1552" fmla="*/ 10000 h 10000"/>
              <a:gd name="connsiteX50-1553" fmla="*/ 1334 w 10000"/>
              <a:gd name="connsiteY50-1554" fmla="*/ 9860 h 10000"/>
              <a:gd name="connsiteX51-1555" fmla="*/ 1334 w 10000"/>
              <a:gd name="connsiteY51-1556" fmla="*/ 9721 h 10000"/>
              <a:gd name="connsiteX52-1557" fmla="*/ 1334 w 10000"/>
              <a:gd name="connsiteY52-1558" fmla="*/ 9581 h 10000"/>
              <a:gd name="connsiteX53-1559" fmla="*/ 666 w 10000"/>
              <a:gd name="connsiteY53-1560" fmla="*/ 9302 h 10000"/>
              <a:gd name="connsiteX0-1561" fmla="*/ 2665 w 10000"/>
              <a:gd name="connsiteY0-1562" fmla="*/ 8063 h 10000"/>
              <a:gd name="connsiteX1-1563" fmla="*/ 3333 w 10000"/>
              <a:gd name="connsiteY1-1564" fmla="*/ 8063 h 10000"/>
              <a:gd name="connsiteX2-1565" fmla="*/ 4002 w 10000"/>
              <a:gd name="connsiteY2-1566" fmla="*/ 7923 h 10000"/>
              <a:gd name="connsiteX3-1567" fmla="*/ 4002 w 10000"/>
              <a:gd name="connsiteY3-1568" fmla="*/ 7644 h 10000"/>
              <a:gd name="connsiteX4-1569" fmla="*/ 4668 w 10000"/>
              <a:gd name="connsiteY4-1570" fmla="*/ 7225 h 10000"/>
              <a:gd name="connsiteX5-1571" fmla="*/ 4668 w 10000"/>
              <a:gd name="connsiteY5-1572" fmla="*/ 6806 h 10000"/>
              <a:gd name="connsiteX6-1573" fmla="*/ 5334 w 10000"/>
              <a:gd name="connsiteY6-1574" fmla="*/ 6248 h 10000"/>
              <a:gd name="connsiteX7-1575" fmla="*/ 5334 w 10000"/>
              <a:gd name="connsiteY7-1576" fmla="*/ 5550 h 10000"/>
              <a:gd name="connsiteX8-1577" fmla="*/ 5334 w 10000"/>
              <a:gd name="connsiteY8-1578" fmla="*/ 4729 h 10000"/>
              <a:gd name="connsiteX9-1579" fmla="*/ 4668 w 10000"/>
              <a:gd name="connsiteY9-1580" fmla="*/ 4031 h 10000"/>
              <a:gd name="connsiteX10-1581" fmla="*/ 4668 w 10000"/>
              <a:gd name="connsiteY10-1582" fmla="*/ 3613 h 10000"/>
              <a:gd name="connsiteX11-1583" fmla="*/ 4668 w 10000"/>
              <a:gd name="connsiteY11-1584" fmla="*/ 3194 h 10000"/>
              <a:gd name="connsiteX12-1585" fmla="*/ 4002 w 10000"/>
              <a:gd name="connsiteY12-1586" fmla="*/ 2496 h 10000"/>
              <a:gd name="connsiteX13-1587" fmla="*/ 4002 w 10000"/>
              <a:gd name="connsiteY13-1588" fmla="*/ 1937 h 10000"/>
              <a:gd name="connsiteX14-1589" fmla="*/ 3333 w 10000"/>
              <a:gd name="connsiteY14-1590" fmla="*/ 1536 h 10000"/>
              <a:gd name="connsiteX15-1591" fmla="*/ 2665 w 10000"/>
              <a:gd name="connsiteY15-1592" fmla="*/ 977 h 10000"/>
              <a:gd name="connsiteX16-1593" fmla="*/ 1334 w 10000"/>
              <a:gd name="connsiteY16-1594" fmla="*/ 419 h 10000"/>
              <a:gd name="connsiteX17-1595" fmla="*/ 666 w 10000"/>
              <a:gd name="connsiteY17-1596" fmla="*/ 279 h 10000"/>
              <a:gd name="connsiteX18-1597" fmla="*/ 0 w 10000"/>
              <a:gd name="connsiteY18-1598" fmla="*/ 140 h 10000"/>
              <a:gd name="connsiteX19-1599" fmla="*/ 0 w 10000"/>
              <a:gd name="connsiteY19-1600" fmla="*/ 0 h 10000"/>
              <a:gd name="connsiteX20-1601" fmla="*/ 0 w 10000"/>
              <a:gd name="connsiteY20-1602" fmla="*/ 0 h 10000"/>
              <a:gd name="connsiteX21-1603" fmla="*/ 0 w 10000"/>
              <a:gd name="connsiteY21-1604" fmla="*/ 0 h 10000"/>
              <a:gd name="connsiteX22-1605" fmla="*/ 666 w 10000"/>
              <a:gd name="connsiteY22-1606" fmla="*/ 0 h 10000"/>
              <a:gd name="connsiteX23-1607" fmla="*/ 1334 w 10000"/>
              <a:gd name="connsiteY23-1608" fmla="*/ 0 h 10000"/>
              <a:gd name="connsiteX24-1609" fmla="*/ 2665 w 10000"/>
              <a:gd name="connsiteY24-1610" fmla="*/ 0 h 10000"/>
              <a:gd name="connsiteX25-1611" fmla="*/ 4002 w 10000"/>
              <a:gd name="connsiteY25-1612" fmla="*/ 279 h 10000"/>
              <a:gd name="connsiteX26-1613" fmla="*/ 6001 w 10000"/>
              <a:gd name="connsiteY26-1614" fmla="*/ 558 h 10000"/>
              <a:gd name="connsiteX27-1615" fmla="*/ 7332 w 10000"/>
              <a:gd name="connsiteY27-1616" fmla="*/ 1117 h 10000"/>
              <a:gd name="connsiteX28-1617" fmla="*/ 8001 w 10000"/>
              <a:gd name="connsiteY28-1618" fmla="*/ 1675 h 10000"/>
              <a:gd name="connsiteX29-1619" fmla="*/ 8001 w 10000"/>
              <a:gd name="connsiteY29-1620" fmla="*/ 1798 h 10000"/>
              <a:gd name="connsiteX30-1621" fmla="*/ 8001 w 10000"/>
              <a:gd name="connsiteY30-1622" fmla="*/ 2077 h 10000"/>
              <a:gd name="connsiteX31-1623" fmla="*/ 8667 w 10000"/>
              <a:gd name="connsiteY31-1624" fmla="*/ 2635 h 10000"/>
              <a:gd name="connsiteX32-1625" fmla="*/ 9335 w 10000"/>
              <a:gd name="connsiteY32-1626" fmla="*/ 3194 h 10000"/>
              <a:gd name="connsiteX33-1627" fmla="*/ 9335 w 10000"/>
              <a:gd name="connsiteY33-1628" fmla="*/ 4031 h 10000"/>
              <a:gd name="connsiteX34-1629" fmla="*/ 9335 w 10000"/>
              <a:gd name="connsiteY34-1630" fmla="*/ 4729 h 10000"/>
              <a:gd name="connsiteX35-1631" fmla="*/ 10000 w 10000"/>
              <a:gd name="connsiteY35-1632" fmla="*/ 5550 h 10000"/>
              <a:gd name="connsiteX36-1633" fmla="*/ 10000 w 10000"/>
              <a:gd name="connsiteY36-1634" fmla="*/ 6248 h 10000"/>
              <a:gd name="connsiteX37-1635" fmla="*/ 10000 w 10000"/>
              <a:gd name="connsiteY37-1636" fmla="*/ 6806 h 10000"/>
              <a:gd name="connsiteX38-1637" fmla="*/ 9335 w 10000"/>
              <a:gd name="connsiteY38-1638" fmla="*/ 7365 h 10000"/>
              <a:gd name="connsiteX39-1639" fmla="*/ 9335 w 10000"/>
              <a:gd name="connsiteY39-1640" fmla="*/ 7784 h 10000"/>
              <a:gd name="connsiteX40-1641" fmla="*/ 8667 w 10000"/>
              <a:gd name="connsiteY40-1642" fmla="*/ 8202 h 10000"/>
              <a:gd name="connsiteX41-1643" fmla="*/ 8001 w 10000"/>
              <a:gd name="connsiteY41-1644" fmla="*/ 8604 h 10000"/>
              <a:gd name="connsiteX42-1645" fmla="*/ 8001 w 10000"/>
              <a:gd name="connsiteY42-1646" fmla="*/ 8883 h 10000"/>
              <a:gd name="connsiteX43-1647" fmla="*/ 7332 w 10000"/>
              <a:gd name="connsiteY43-1648" fmla="*/ 9162 h 10000"/>
              <a:gd name="connsiteX44-1649" fmla="*/ 6001 w 10000"/>
              <a:gd name="connsiteY44-1650" fmla="*/ 9442 h 10000"/>
              <a:gd name="connsiteX45-1651" fmla="*/ 5334 w 10000"/>
              <a:gd name="connsiteY45-1652" fmla="*/ 9581 h 10000"/>
              <a:gd name="connsiteX46-1653" fmla="*/ 4002 w 10000"/>
              <a:gd name="connsiteY46-1654" fmla="*/ 9860 h 10000"/>
              <a:gd name="connsiteX47-1655" fmla="*/ 2665 w 10000"/>
              <a:gd name="connsiteY47-1656" fmla="*/ 10000 h 10000"/>
              <a:gd name="connsiteX48-1657" fmla="*/ 2000 w 10000"/>
              <a:gd name="connsiteY48-1658" fmla="*/ 10000 h 10000"/>
              <a:gd name="connsiteX49-1659" fmla="*/ 1334 w 10000"/>
              <a:gd name="connsiteY49-1660" fmla="*/ 9860 h 10000"/>
              <a:gd name="connsiteX50-1661" fmla="*/ 1334 w 10000"/>
              <a:gd name="connsiteY50-1662" fmla="*/ 9721 h 10000"/>
              <a:gd name="connsiteX51-1663" fmla="*/ 1334 w 10000"/>
              <a:gd name="connsiteY51-1664" fmla="*/ 9581 h 10000"/>
              <a:gd name="connsiteX52-1665" fmla="*/ 666 w 10000"/>
              <a:gd name="connsiteY52-1666" fmla="*/ 9302 h 10000"/>
              <a:gd name="connsiteX0-1667" fmla="*/ 3333 w 10000"/>
              <a:gd name="connsiteY0-1668" fmla="*/ 8063 h 10000"/>
              <a:gd name="connsiteX1-1669" fmla="*/ 4002 w 10000"/>
              <a:gd name="connsiteY1-1670" fmla="*/ 7923 h 10000"/>
              <a:gd name="connsiteX2-1671" fmla="*/ 4002 w 10000"/>
              <a:gd name="connsiteY2-1672" fmla="*/ 7644 h 10000"/>
              <a:gd name="connsiteX3-1673" fmla="*/ 4668 w 10000"/>
              <a:gd name="connsiteY3-1674" fmla="*/ 7225 h 10000"/>
              <a:gd name="connsiteX4-1675" fmla="*/ 4668 w 10000"/>
              <a:gd name="connsiteY4-1676" fmla="*/ 6806 h 10000"/>
              <a:gd name="connsiteX5-1677" fmla="*/ 5334 w 10000"/>
              <a:gd name="connsiteY5-1678" fmla="*/ 6248 h 10000"/>
              <a:gd name="connsiteX6-1679" fmla="*/ 5334 w 10000"/>
              <a:gd name="connsiteY6-1680" fmla="*/ 5550 h 10000"/>
              <a:gd name="connsiteX7-1681" fmla="*/ 5334 w 10000"/>
              <a:gd name="connsiteY7-1682" fmla="*/ 4729 h 10000"/>
              <a:gd name="connsiteX8-1683" fmla="*/ 4668 w 10000"/>
              <a:gd name="connsiteY8-1684" fmla="*/ 4031 h 10000"/>
              <a:gd name="connsiteX9-1685" fmla="*/ 4668 w 10000"/>
              <a:gd name="connsiteY9-1686" fmla="*/ 3613 h 10000"/>
              <a:gd name="connsiteX10-1687" fmla="*/ 4668 w 10000"/>
              <a:gd name="connsiteY10-1688" fmla="*/ 3194 h 10000"/>
              <a:gd name="connsiteX11-1689" fmla="*/ 4002 w 10000"/>
              <a:gd name="connsiteY11-1690" fmla="*/ 2496 h 10000"/>
              <a:gd name="connsiteX12-1691" fmla="*/ 4002 w 10000"/>
              <a:gd name="connsiteY12-1692" fmla="*/ 1937 h 10000"/>
              <a:gd name="connsiteX13-1693" fmla="*/ 3333 w 10000"/>
              <a:gd name="connsiteY13-1694" fmla="*/ 1536 h 10000"/>
              <a:gd name="connsiteX14-1695" fmla="*/ 2665 w 10000"/>
              <a:gd name="connsiteY14-1696" fmla="*/ 977 h 10000"/>
              <a:gd name="connsiteX15-1697" fmla="*/ 1334 w 10000"/>
              <a:gd name="connsiteY15-1698" fmla="*/ 419 h 10000"/>
              <a:gd name="connsiteX16-1699" fmla="*/ 666 w 10000"/>
              <a:gd name="connsiteY16-1700" fmla="*/ 279 h 10000"/>
              <a:gd name="connsiteX17-1701" fmla="*/ 0 w 10000"/>
              <a:gd name="connsiteY17-1702" fmla="*/ 140 h 10000"/>
              <a:gd name="connsiteX18-1703" fmla="*/ 0 w 10000"/>
              <a:gd name="connsiteY18-1704" fmla="*/ 0 h 10000"/>
              <a:gd name="connsiteX19-1705" fmla="*/ 0 w 10000"/>
              <a:gd name="connsiteY19-1706" fmla="*/ 0 h 10000"/>
              <a:gd name="connsiteX20-1707" fmla="*/ 0 w 10000"/>
              <a:gd name="connsiteY20-1708" fmla="*/ 0 h 10000"/>
              <a:gd name="connsiteX21-1709" fmla="*/ 666 w 10000"/>
              <a:gd name="connsiteY21-1710" fmla="*/ 0 h 10000"/>
              <a:gd name="connsiteX22-1711" fmla="*/ 1334 w 10000"/>
              <a:gd name="connsiteY22-1712" fmla="*/ 0 h 10000"/>
              <a:gd name="connsiteX23-1713" fmla="*/ 2665 w 10000"/>
              <a:gd name="connsiteY23-1714" fmla="*/ 0 h 10000"/>
              <a:gd name="connsiteX24-1715" fmla="*/ 4002 w 10000"/>
              <a:gd name="connsiteY24-1716" fmla="*/ 279 h 10000"/>
              <a:gd name="connsiteX25-1717" fmla="*/ 6001 w 10000"/>
              <a:gd name="connsiteY25-1718" fmla="*/ 558 h 10000"/>
              <a:gd name="connsiteX26-1719" fmla="*/ 7332 w 10000"/>
              <a:gd name="connsiteY26-1720" fmla="*/ 1117 h 10000"/>
              <a:gd name="connsiteX27-1721" fmla="*/ 8001 w 10000"/>
              <a:gd name="connsiteY27-1722" fmla="*/ 1675 h 10000"/>
              <a:gd name="connsiteX28-1723" fmla="*/ 8001 w 10000"/>
              <a:gd name="connsiteY28-1724" fmla="*/ 1798 h 10000"/>
              <a:gd name="connsiteX29-1725" fmla="*/ 8001 w 10000"/>
              <a:gd name="connsiteY29-1726" fmla="*/ 2077 h 10000"/>
              <a:gd name="connsiteX30-1727" fmla="*/ 8667 w 10000"/>
              <a:gd name="connsiteY30-1728" fmla="*/ 2635 h 10000"/>
              <a:gd name="connsiteX31-1729" fmla="*/ 9335 w 10000"/>
              <a:gd name="connsiteY31-1730" fmla="*/ 3194 h 10000"/>
              <a:gd name="connsiteX32-1731" fmla="*/ 9335 w 10000"/>
              <a:gd name="connsiteY32-1732" fmla="*/ 4031 h 10000"/>
              <a:gd name="connsiteX33-1733" fmla="*/ 9335 w 10000"/>
              <a:gd name="connsiteY33-1734" fmla="*/ 4729 h 10000"/>
              <a:gd name="connsiteX34-1735" fmla="*/ 10000 w 10000"/>
              <a:gd name="connsiteY34-1736" fmla="*/ 5550 h 10000"/>
              <a:gd name="connsiteX35-1737" fmla="*/ 10000 w 10000"/>
              <a:gd name="connsiteY35-1738" fmla="*/ 6248 h 10000"/>
              <a:gd name="connsiteX36-1739" fmla="*/ 10000 w 10000"/>
              <a:gd name="connsiteY36-1740" fmla="*/ 6806 h 10000"/>
              <a:gd name="connsiteX37-1741" fmla="*/ 9335 w 10000"/>
              <a:gd name="connsiteY37-1742" fmla="*/ 7365 h 10000"/>
              <a:gd name="connsiteX38-1743" fmla="*/ 9335 w 10000"/>
              <a:gd name="connsiteY38-1744" fmla="*/ 7784 h 10000"/>
              <a:gd name="connsiteX39-1745" fmla="*/ 8667 w 10000"/>
              <a:gd name="connsiteY39-1746" fmla="*/ 8202 h 10000"/>
              <a:gd name="connsiteX40-1747" fmla="*/ 8001 w 10000"/>
              <a:gd name="connsiteY40-1748" fmla="*/ 8604 h 10000"/>
              <a:gd name="connsiteX41-1749" fmla="*/ 8001 w 10000"/>
              <a:gd name="connsiteY41-1750" fmla="*/ 8883 h 10000"/>
              <a:gd name="connsiteX42-1751" fmla="*/ 7332 w 10000"/>
              <a:gd name="connsiteY42-1752" fmla="*/ 9162 h 10000"/>
              <a:gd name="connsiteX43-1753" fmla="*/ 6001 w 10000"/>
              <a:gd name="connsiteY43-1754" fmla="*/ 9442 h 10000"/>
              <a:gd name="connsiteX44-1755" fmla="*/ 5334 w 10000"/>
              <a:gd name="connsiteY44-1756" fmla="*/ 9581 h 10000"/>
              <a:gd name="connsiteX45-1757" fmla="*/ 4002 w 10000"/>
              <a:gd name="connsiteY45-1758" fmla="*/ 9860 h 10000"/>
              <a:gd name="connsiteX46-1759" fmla="*/ 2665 w 10000"/>
              <a:gd name="connsiteY46-1760" fmla="*/ 10000 h 10000"/>
              <a:gd name="connsiteX47-1761" fmla="*/ 2000 w 10000"/>
              <a:gd name="connsiteY47-1762" fmla="*/ 10000 h 10000"/>
              <a:gd name="connsiteX48-1763" fmla="*/ 1334 w 10000"/>
              <a:gd name="connsiteY48-1764" fmla="*/ 9860 h 10000"/>
              <a:gd name="connsiteX49-1765" fmla="*/ 1334 w 10000"/>
              <a:gd name="connsiteY49-1766" fmla="*/ 9721 h 10000"/>
              <a:gd name="connsiteX50-1767" fmla="*/ 1334 w 10000"/>
              <a:gd name="connsiteY50-1768" fmla="*/ 9581 h 10000"/>
              <a:gd name="connsiteX51-1769" fmla="*/ 666 w 10000"/>
              <a:gd name="connsiteY51-1770" fmla="*/ 9302 h 10000"/>
              <a:gd name="connsiteX0-1771" fmla="*/ 3333 w 10000"/>
              <a:gd name="connsiteY0-1772" fmla="*/ 8063 h 10000"/>
              <a:gd name="connsiteX1-1773" fmla="*/ 4002 w 10000"/>
              <a:gd name="connsiteY1-1774" fmla="*/ 7923 h 10000"/>
              <a:gd name="connsiteX2-1775" fmla="*/ 4002 w 10000"/>
              <a:gd name="connsiteY2-1776" fmla="*/ 7644 h 10000"/>
              <a:gd name="connsiteX3-1777" fmla="*/ 4668 w 10000"/>
              <a:gd name="connsiteY3-1778" fmla="*/ 7225 h 10000"/>
              <a:gd name="connsiteX4-1779" fmla="*/ 4668 w 10000"/>
              <a:gd name="connsiteY4-1780" fmla="*/ 6806 h 10000"/>
              <a:gd name="connsiteX5-1781" fmla="*/ 5334 w 10000"/>
              <a:gd name="connsiteY5-1782" fmla="*/ 6248 h 10000"/>
              <a:gd name="connsiteX6-1783" fmla="*/ 5334 w 10000"/>
              <a:gd name="connsiteY6-1784" fmla="*/ 5550 h 10000"/>
              <a:gd name="connsiteX7-1785" fmla="*/ 5334 w 10000"/>
              <a:gd name="connsiteY7-1786" fmla="*/ 4729 h 10000"/>
              <a:gd name="connsiteX8-1787" fmla="*/ 4668 w 10000"/>
              <a:gd name="connsiteY8-1788" fmla="*/ 4031 h 10000"/>
              <a:gd name="connsiteX9-1789" fmla="*/ 4668 w 10000"/>
              <a:gd name="connsiteY9-1790" fmla="*/ 3613 h 10000"/>
              <a:gd name="connsiteX10-1791" fmla="*/ 4668 w 10000"/>
              <a:gd name="connsiteY10-1792" fmla="*/ 3194 h 10000"/>
              <a:gd name="connsiteX11-1793" fmla="*/ 4002 w 10000"/>
              <a:gd name="connsiteY11-1794" fmla="*/ 2496 h 10000"/>
              <a:gd name="connsiteX12-1795" fmla="*/ 4002 w 10000"/>
              <a:gd name="connsiteY12-1796" fmla="*/ 1937 h 10000"/>
              <a:gd name="connsiteX13-1797" fmla="*/ 3333 w 10000"/>
              <a:gd name="connsiteY13-1798" fmla="*/ 1536 h 10000"/>
              <a:gd name="connsiteX14-1799" fmla="*/ 2665 w 10000"/>
              <a:gd name="connsiteY14-1800" fmla="*/ 977 h 10000"/>
              <a:gd name="connsiteX15-1801" fmla="*/ 1334 w 10000"/>
              <a:gd name="connsiteY15-1802" fmla="*/ 419 h 10000"/>
              <a:gd name="connsiteX16-1803" fmla="*/ 666 w 10000"/>
              <a:gd name="connsiteY16-1804" fmla="*/ 279 h 10000"/>
              <a:gd name="connsiteX17-1805" fmla="*/ 0 w 10000"/>
              <a:gd name="connsiteY17-1806" fmla="*/ 140 h 10000"/>
              <a:gd name="connsiteX18-1807" fmla="*/ 0 w 10000"/>
              <a:gd name="connsiteY18-1808" fmla="*/ 0 h 10000"/>
              <a:gd name="connsiteX19-1809" fmla="*/ 0 w 10000"/>
              <a:gd name="connsiteY19-1810" fmla="*/ 0 h 10000"/>
              <a:gd name="connsiteX20-1811" fmla="*/ 0 w 10000"/>
              <a:gd name="connsiteY20-1812" fmla="*/ 0 h 10000"/>
              <a:gd name="connsiteX21-1813" fmla="*/ 666 w 10000"/>
              <a:gd name="connsiteY21-1814" fmla="*/ 0 h 10000"/>
              <a:gd name="connsiteX22-1815" fmla="*/ 1334 w 10000"/>
              <a:gd name="connsiteY22-1816" fmla="*/ 0 h 10000"/>
              <a:gd name="connsiteX23-1817" fmla="*/ 2665 w 10000"/>
              <a:gd name="connsiteY23-1818" fmla="*/ 0 h 10000"/>
              <a:gd name="connsiteX24-1819" fmla="*/ 4002 w 10000"/>
              <a:gd name="connsiteY24-1820" fmla="*/ 279 h 10000"/>
              <a:gd name="connsiteX25-1821" fmla="*/ 6001 w 10000"/>
              <a:gd name="connsiteY25-1822" fmla="*/ 558 h 10000"/>
              <a:gd name="connsiteX26-1823" fmla="*/ 7332 w 10000"/>
              <a:gd name="connsiteY26-1824" fmla="*/ 1117 h 10000"/>
              <a:gd name="connsiteX27-1825" fmla="*/ 8001 w 10000"/>
              <a:gd name="connsiteY27-1826" fmla="*/ 1675 h 10000"/>
              <a:gd name="connsiteX28-1827" fmla="*/ 8001 w 10000"/>
              <a:gd name="connsiteY28-1828" fmla="*/ 1798 h 10000"/>
              <a:gd name="connsiteX29-1829" fmla="*/ 8001 w 10000"/>
              <a:gd name="connsiteY29-1830" fmla="*/ 2077 h 10000"/>
              <a:gd name="connsiteX30-1831" fmla="*/ 8667 w 10000"/>
              <a:gd name="connsiteY30-1832" fmla="*/ 2635 h 10000"/>
              <a:gd name="connsiteX31-1833" fmla="*/ 9335 w 10000"/>
              <a:gd name="connsiteY31-1834" fmla="*/ 3194 h 10000"/>
              <a:gd name="connsiteX32-1835" fmla="*/ 9335 w 10000"/>
              <a:gd name="connsiteY32-1836" fmla="*/ 4031 h 10000"/>
              <a:gd name="connsiteX33-1837" fmla="*/ 9335 w 10000"/>
              <a:gd name="connsiteY33-1838" fmla="*/ 4729 h 10000"/>
              <a:gd name="connsiteX34-1839" fmla="*/ 10000 w 10000"/>
              <a:gd name="connsiteY34-1840" fmla="*/ 5550 h 10000"/>
              <a:gd name="connsiteX35-1841" fmla="*/ 10000 w 10000"/>
              <a:gd name="connsiteY35-1842" fmla="*/ 6248 h 10000"/>
              <a:gd name="connsiteX36-1843" fmla="*/ 10000 w 10000"/>
              <a:gd name="connsiteY36-1844" fmla="*/ 6806 h 10000"/>
              <a:gd name="connsiteX37-1845" fmla="*/ 9335 w 10000"/>
              <a:gd name="connsiteY37-1846" fmla="*/ 7365 h 10000"/>
              <a:gd name="connsiteX38-1847" fmla="*/ 9335 w 10000"/>
              <a:gd name="connsiteY38-1848" fmla="*/ 7784 h 10000"/>
              <a:gd name="connsiteX39-1849" fmla="*/ 8667 w 10000"/>
              <a:gd name="connsiteY39-1850" fmla="*/ 8202 h 10000"/>
              <a:gd name="connsiteX40-1851" fmla="*/ 8001 w 10000"/>
              <a:gd name="connsiteY40-1852" fmla="*/ 8604 h 10000"/>
              <a:gd name="connsiteX41-1853" fmla="*/ 8001 w 10000"/>
              <a:gd name="connsiteY41-1854" fmla="*/ 8883 h 10000"/>
              <a:gd name="connsiteX42-1855" fmla="*/ 7332 w 10000"/>
              <a:gd name="connsiteY42-1856" fmla="*/ 9162 h 10000"/>
              <a:gd name="connsiteX43-1857" fmla="*/ 6001 w 10000"/>
              <a:gd name="connsiteY43-1858" fmla="*/ 9442 h 10000"/>
              <a:gd name="connsiteX44-1859" fmla="*/ 5334 w 10000"/>
              <a:gd name="connsiteY44-1860" fmla="*/ 9581 h 10000"/>
              <a:gd name="connsiteX45-1861" fmla="*/ 4002 w 10000"/>
              <a:gd name="connsiteY45-1862" fmla="*/ 9860 h 10000"/>
              <a:gd name="connsiteX46-1863" fmla="*/ 2665 w 10000"/>
              <a:gd name="connsiteY46-1864" fmla="*/ 10000 h 10000"/>
              <a:gd name="connsiteX47-1865" fmla="*/ 2000 w 10000"/>
              <a:gd name="connsiteY47-1866" fmla="*/ 10000 h 10000"/>
              <a:gd name="connsiteX48-1867" fmla="*/ 1334 w 10000"/>
              <a:gd name="connsiteY48-1868" fmla="*/ 9860 h 10000"/>
              <a:gd name="connsiteX49-1869" fmla="*/ 1334 w 10000"/>
              <a:gd name="connsiteY49-1870" fmla="*/ 9721 h 10000"/>
              <a:gd name="connsiteX50-1871" fmla="*/ 1334 w 10000"/>
              <a:gd name="connsiteY50-1872" fmla="*/ 9581 h 10000"/>
              <a:gd name="connsiteX0-1873" fmla="*/ 3333 w 10000"/>
              <a:gd name="connsiteY0-1874" fmla="*/ 8063 h 10000"/>
              <a:gd name="connsiteX1-1875" fmla="*/ 4002 w 10000"/>
              <a:gd name="connsiteY1-1876" fmla="*/ 7923 h 10000"/>
              <a:gd name="connsiteX2-1877" fmla="*/ 4002 w 10000"/>
              <a:gd name="connsiteY2-1878" fmla="*/ 7644 h 10000"/>
              <a:gd name="connsiteX3-1879" fmla="*/ 4668 w 10000"/>
              <a:gd name="connsiteY3-1880" fmla="*/ 7225 h 10000"/>
              <a:gd name="connsiteX4-1881" fmla="*/ 4668 w 10000"/>
              <a:gd name="connsiteY4-1882" fmla="*/ 6806 h 10000"/>
              <a:gd name="connsiteX5-1883" fmla="*/ 5334 w 10000"/>
              <a:gd name="connsiteY5-1884" fmla="*/ 6248 h 10000"/>
              <a:gd name="connsiteX6-1885" fmla="*/ 5334 w 10000"/>
              <a:gd name="connsiteY6-1886" fmla="*/ 5550 h 10000"/>
              <a:gd name="connsiteX7-1887" fmla="*/ 5334 w 10000"/>
              <a:gd name="connsiteY7-1888" fmla="*/ 4729 h 10000"/>
              <a:gd name="connsiteX8-1889" fmla="*/ 4668 w 10000"/>
              <a:gd name="connsiteY8-1890" fmla="*/ 4031 h 10000"/>
              <a:gd name="connsiteX9-1891" fmla="*/ 4668 w 10000"/>
              <a:gd name="connsiteY9-1892" fmla="*/ 3613 h 10000"/>
              <a:gd name="connsiteX10-1893" fmla="*/ 4668 w 10000"/>
              <a:gd name="connsiteY10-1894" fmla="*/ 3194 h 10000"/>
              <a:gd name="connsiteX11-1895" fmla="*/ 4002 w 10000"/>
              <a:gd name="connsiteY11-1896" fmla="*/ 2496 h 10000"/>
              <a:gd name="connsiteX12-1897" fmla="*/ 4002 w 10000"/>
              <a:gd name="connsiteY12-1898" fmla="*/ 1937 h 10000"/>
              <a:gd name="connsiteX13-1899" fmla="*/ 3333 w 10000"/>
              <a:gd name="connsiteY13-1900" fmla="*/ 1536 h 10000"/>
              <a:gd name="connsiteX14-1901" fmla="*/ 2665 w 10000"/>
              <a:gd name="connsiteY14-1902" fmla="*/ 977 h 10000"/>
              <a:gd name="connsiteX15-1903" fmla="*/ 1334 w 10000"/>
              <a:gd name="connsiteY15-1904" fmla="*/ 419 h 10000"/>
              <a:gd name="connsiteX16-1905" fmla="*/ 666 w 10000"/>
              <a:gd name="connsiteY16-1906" fmla="*/ 279 h 10000"/>
              <a:gd name="connsiteX17-1907" fmla="*/ 0 w 10000"/>
              <a:gd name="connsiteY17-1908" fmla="*/ 140 h 10000"/>
              <a:gd name="connsiteX18-1909" fmla="*/ 0 w 10000"/>
              <a:gd name="connsiteY18-1910" fmla="*/ 0 h 10000"/>
              <a:gd name="connsiteX19-1911" fmla="*/ 0 w 10000"/>
              <a:gd name="connsiteY19-1912" fmla="*/ 0 h 10000"/>
              <a:gd name="connsiteX20-1913" fmla="*/ 0 w 10000"/>
              <a:gd name="connsiteY20-1914" fmla="*/ 0 h 10000"/>
              <a:gd name="connsiteX21-1915" fmla="*/ 666 w 10000"/>
              <a:gd name="connsiteY21-1916" fmla="*/ 0 h 10000"/>
              <a:gd name="connsiteX22-1917" fmla="*/ 1334 w 10000"/>
              <a:gd name="connsiteY22-1918" fmla="*/ 0 h 10000"/>
              <a:gd name="connsiteX23-1919" fmla="*/ 2665 w 10000"/>
              <a:gd name="connsiteY23-1920" fmla="*/ 0 h 10000"/>
              <a:gd name="connsiteX24-1921" fmla="*/ 4002 w 10000"/>
              <a:gd name="connsiteY24-1922" fmla="*/ 279 h 10000"/>
              <a:gd name="connsiteX25-1923" fmla="*/ 6001 w 10000"/>
              <a:gd name="connsiteY25-1924" fmla="*/ 558 h 10000"/>
              <a:gd name="connsiteX26-1925" fmla="*/ 7332 w 10000"/>
              <a:gd name="connsiteY26-1926" fmla="*/ 1117 h 10000"/>
              <a:gd name="connsiteX27-1927" fmla="*/ 8001 w 10000"/>
              <a:gd name="connsiteY27-1928" fmla="*/ 1675 h 10000"/>
              <a:gd name="connsiteX28-1929" fmla="*/ 8001 w 10000"/>
              <a:gd name="connsiteY28-1930" fmla="*/ 1798 h 10000"/>
              <a:gd name="connsiteX29-1931" fmla="*/ 8001 w 10000"/>
              <a:gd name="connsiteY29-1932" fmla="*/ 2077 h 10000"/>
              <a:gd name="connsiteX30-1933" fmla="*/ 8667 w 10000"/>
              <a:gd name="connsiteY30-1934" fmla="*/ 2635 h 10000"/>
              <a:gd name="connsiteX31-1935" fmla="*/ 9335 w 10000"/>
              <a:gd name="connsiteY31-1936" fmla="*/ 3194 h 10000"/>
              <a:gd name="connsiteX32-1937" fmla="*/ 9335 w 10000"/>
              <a:gd name="connsiteY32-1938" fmla="*/ 4031 h 10000"/>
              <a:gd name="connsiteX33-1939" fmla="*/ 9335 w 10000"/>
              <a:gd name="connsiteY33-1940" fmla="*/ 4729 h 10000"/>
              <a:gd name="connsiteX34-1941" fmla="*/ 10000 w 10000"/>
              <a:gd name="connsiteY34-1942" fmla="*/ 5550 h 10000"/>
              <a:gd name="connsiteX35-1943" fmla="*/ 10000 w 10000"/>
              <a:gd name="connsiteY35-1944" fmla="*/ 6248 h 10000"/>
              <a:gd name="connsiteX36-1945" fmla="*/ 10000 w 10000"/>
              <a:gd name="connsiteY36-1946" fmla="*/ 6806 h 10000"/>
              <a:gd name="connsiteX37-1947" fmla="*/ 9335 w 10000"/>
              <a:gd name="connsiteY37-1948" fmla="*/ 7365 h 10000"/>
              <a:gd name="connsiteX38-1949" fmla="*/ 9335 w 10000"/>
              <a:gd name="connsiteY38-1950" fmla="*/ 7784 h 10000"/>
              <a:gd name="connsiteX39-1951" fmla="*/ 8667 w 10000"/>
              <a:gd name="connsiteY39-1952" fmla="*/ 8202 h 10000"/>
              <a:gd name="connsiteX40-1953" fmla="*/ 8001 w 10000"/>
              <a:gd name="connsiteY40-1954" fmla="*/ 8604 h 10000"/>
              <a:gd name="connsiteX41-1955" fmla="*/ 8001 w 10000"/>
              <a:gd name="connsiteY41-1956" fmla="*/ 8883 h 10000"/>
              <a:gd name="connsiteX42-1957" fmla="*/ 7332 w 10000"/>
              <a:gd name="connsiteY42-1958" fmla="*/ 9162 h 10000"/>
              <a:gd name="connsiteX43-1959" fmla="*/ 6001 w 10000"/>
              <a:gd name="connsiteY43-1960" fmla="*/ 9442 h 10000"/>
              <a:gd name="connsiteX44-1961" fmla="*/ 5334 w 10000"/>
              <a:gd name="connsiteY44-1962" fmla="*/ 9581 h 10000"/>
              <a:gd name="connsiteX45-1963" fmla="*/ 4002 w 10000"/>
              <a:gd name="connsiteY45-1964" fmla="*/ 9860 h 10000"/>
              <a:gd name="connsiteX46-1965" fmla="*/ 2665 w 10000"/>
              <a:gd name="connsiteY46-1966" fmla="*/ 10000 h 10000"/>
              <a:gd name="connsiteX47-1967" fmla="*/ 2000 w 10000"/>
              <a:gd name="connsiteY47-1968" fmla="*/ 10000 h 10000"/>
              <a:gd name="connsiteX48-1969" fmla="*/ 1334 w 10000"/>
              <a:gd name="connsiteY48-1970" fmla="*/ 9860 h 10000"/>
              <a:gd name="connsiteX49-1971" fmla="*/ 1334 w 10000"/>
              <a:gd name="connsiteY49-1972" fmla="*/ 9721 h 10000"/>
              <a:gd name="connsiteX0-1973" fmla="*/ 3333 w 10000"/>
              <a:gd name="connsiteY0-1974" fmla="*/ 8063 h 10000"/>
              <a:gd name="connsiteX1-1975" fmla="*/ 4002 w 10000"/>
              <a:gd name="connsiteY1-1976" fmla="*/ 7923 h 10000"/>
              <a:gd name="connsiteX2-1977" fmla="*/ 4002 w 10000"/>
              <a:gd name="connsiteY2-1978" fmla="*/ 7644 h 10000"/>
              <a:gd name="connsiteX3-1979" fmla="*/ 4668 w 10000"/>
              <a:gd name="connsiteY3-1980" fmla="*/ 7225 h 10000"/>
              <a:gd name="connsiteX4-1981" fmla="*/ 4668 w 10000"/>
              <a:gd name="connsiteY4-1982" fmla="*/ 6806 h 10000"/>
              <a:gd name="connsiteX5-1983" fmla="*/ 5334 w 10000"/>
              <a:gd name="connsiteY5-1984" fmla="*/ 6248 h 10000"/>
              <a:gd name="connsiteX6-1985" fmla="*/ 5334 w 10000"/>
              <a:gd name="connsiteY6-1986" fmla="*/ 5550 h 10000"/>
              <a:gd name="connsiteX7-1987" fmla="*/ 5334 w 10000"/>
              <a:gd name="connsiteY7-1988" fmla="*/ 4729 h 10000"/>
              <a:gd name="connsiteX8-1989" fmla="*/ 4668 w 10000"/>
              <a:gd name="connsiteY8-1990" fmla="*/ 4031 h 10000"/>
              <a:gd name="connsiteX9-1991" fmla="*/ 4668 w 10000"/>
              <a:gd name="connsiteY9-1992" fmla="*/ 3613 h 10000"/>
              <a:gd name="connsiteX10-1993" fmla="*/ 4668 w 10000"/>
              <a:gd name="connsiteY10-1994" fmla="*/ 3194 h 10000"/>
              <a:gd name="connsiteX11-1995" fmla="*/ 4002 w 10000"/>
              <a:gd name="connsiteY11-1996" fmla="*/ 2496 h 10000"/>
              <a:gd name="connsiteX12-1997" fmla="*/ 4002 w 10000"/>
              <a:gd name="connsiteY12-1998" fmla="*/ 1937 h 10000"/>
              <a:gd name="connsiteX13-1999" fmla="*/ 3333 w 10000"/>
              <a:gd name="connsiteY13-2000" fmla="*/ 1536 h 10000"/>
              <a:gd name="connsiteX14-2001" fmla="*/ 2665 w 10000"/>
              <a:gd name="connsiteY14-2002" fmla="*/ 977 h 10000"/>
              <a:gd name="connsiteX15-2003" fmla="*/ 1334 w 10000"/>
              <a:gd name="connsiteY15-2004" fmla="*/ 419 h 10000"/>
              <a:gd name="connsiteX16-2005" fmla="*/ 666 w 10000"/>
              <a:gd name="connsiteY16-2006" fmla="*/ 279 h 10000"/>
              <a:gd name="connsiteX17-2007" fmla="*/ 0 w 10000"/>
              <a:gd name="connsiteY17-2008" fmla="*/ 140 h 10000"/>
              <a:gd name="connsiteX18-2009" fmla="*/ 0 w 10000"/>
              <a:gd name="connsiteY18-2010" fmla="*/ 0 h 10000"/>
              <a:gd name="connsiteX19-2011" fmla="*/ 0 w 10000"/>
              <a:gd name="connsiteY19-2012" fmla="*/ 0 h 10000"/>
              <a:gd name="connsiteX20-2013" fmla="*/ 0 w 10000"/>
              <a:gd name="connsiteY20-2014" fmla="*/ 0 h 10000"/>
              <a:gd name="connsiteX21-2015" fmla="*/ 666 w 10000"/>
              <a:gd name="connsiteY21-2016" fmla="*/ 0 h 10000"/>
              <a:gd name="connsiteX22-2017" fmla="*/ 1334 w 10000"/>
              <a:gd name="connsiteY22-2018" fmla="*/ 0 h 10000"/>
              <a:gd name="connsiteX23-2019" fmla="*/ 2665 w 10000"/>
              <a:gd name="connsiteY23-2020" fmla="*/ 0 h 10000"/>
              <a:gd name="connsiteX24-2021" fmla="*/ 4002 w 10000"/>
              <a:gd name="connsiteY24-2022" fmla="*/ 279 h 10000"/>
              <a:gd name="connsiteX25-2023" fmla="*/ 6001 w 10000"/>
              <a:gd name="connsiteY25-2024" fmla="*/ 558 h 10000"/>
              <a:gd name="connsiteX26-2025" fmla="*/ 7332 w 10000"/>
              <a:gd name="connsiteY26-2026" fmla="*/ 1117 h 10000"/>
              <a:gd name="connsiteX27-2027" fmla="*/ 8001 w 10000"/>
              <a:gd name="connsiteY27-2028" fmla="*/ 1675 h 10000"/>
              <a:gd name="connsiteX28-2029" fmla="*/ 8001 w 10000"/>
              <a:gd name="connsiteY28-2030" fmla="*/ 1798 h 10000"/>
              <a:gd name="connsiteX29-2031" fmla="*/ 8001 w 10000"/>
              <a:gd name="connsiteY29-2032" fmla="*/ 2077 h 10000"/>
              <a:gd name="connsiteX30-2033" fmla="*/ 8667 w 10000"/>
              <a:gd name="connsiteY30-2034" fmla="*/ 2635 h 10000"/>
              <a:gd name="connsiteX31-2035" fmla="*/ 9335 w 10000"/>
              <a:gd name="connsiteY31-2036" fmla="*/ 3194 h 10000"/>
              <a:gd name="connsiteX32-2037" fmla="*/ 9335 w 10000"/>
              <a:gd name="connsiteY32-2038" fmla="*/ 4031 h 10000"/>
              <a:gd name="connsiteX33-2039" fmla="*/ 9335 w 10000"/>
              <a:gd name="connsiteY33-2040" fmla="*/ 4729 h 10000"/>
              <a:gd name="connsiteX34-2041" fmla="*/ 10000 w 10000"/>
              <a:gd name="connsiteY34-2042" fmla="*/ 5550 h 10000"/>
              <a:gd name="connsiteX35-2043" fmla="*/ 10000 w 10000"/>
              <a:gd name="connsiteY35-2044" fmla="*/ 6248 h 10000"/>
              <a:gd name="connsiteX36-2045" fmla="*/ 10000 w 10000"/>
              <a:gd name="connsiteY36-2046" fmla="*/ 6806 h 10000"/>
              <a:gd name="connsiteX37-2047" fmla="*/ 9335 w 10000"/>
              <a:gd name="connsiteY37-2048" fmla="*/ 7365 h 10000"/>
              <a:gd name="connsiteX38-2049" fmla="*/ 9335 w 10000"/>
              <a:gd name="connsiteY38-2050" fmla="*/ 7784 h 10000"/>
              <a:gd name="connsiteX39-2051" fmla="*/ 8667 w 10000"/>
              <a:gd name="connsiteY39-2052" fmla="*/ 8202 h 10000"/>
              <a:gd name="connsiteX40-2053" fmla="*/ 8001 w 10000"/>
              <a:gd name="connsiteY40-2054" fmla="*/ 8604 h 10000"/>
              <a:gd name="connsiteX41-2055" fmla="*/ 8001 w 10000"/>
              <a:gd name="connsiteY41-2056" fmla="*/ 8883 h 10000"/>
              <a:gd name="connsiteX42-2057" fmla="*/ 7332 w 10000"/>
              <a:gd name="connsiteY42-2058" fmla="*/ 9162 h 10000"/>
              <a:gd name="connsiteX43-2059" fmla="*/ 6001 w 10000"/>
              <a:gd name="connsiteY43-2060" fmla="*/ 9442 h 10000"/>
              <a:gd name="connsiteX44-2061" fmla="*/ 5334 w 10000"/>
              <a:gd name="connsiteY44-2062" fmla="*/ 9581 h 10000"/>
              <a:gd name="connsiteX45-2063" fmla="*/ 4002 w 10000"/>
              <a:gd name="connsiteY45-2064" fmla="*/ 9860 h 10000"/>
              <a:gd name="connsiteX46-2065" fmla="*/ 2665 w 10000"/>
              <a:gd name="connsiteY46-2066" fmla="*/ 10000 h 10000"/>
              <a:gd name="connsiteX47-2067" fmla="*/ 2000 w 10000"/>
              <a:gd name="connsiteY47-2068" fmla="*/ 10000 h 10000"/>
              <a:gd name="connsiteX48-2069" fmla="*/ 1334 w 10000"/>
              <a:gd name="connsiteY48-2070" fmla="*/ 986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</a:cxnLst>
            <a:rect l="l" t="t" r="r" b="b"/>
            <a:pathLst>
              <a:path w="10000" h="10000">
                <a:moveTo>
                  <a:pt x="3333" y="8063"/>
                </a:moveTo>
                <a:lnTo>
                  <a:pt x="4002" y="7923"/>
                </a:lnTo>
                <a:lnTo>
                  <a:pt x="4002" y="7644"/>
                </a:lnTo>
                <a:lnTo>
                  <a:pt x="4668" y="7225"/>
                </a:lnTo>
                <a:lnTo>
                  <a:pt x="4668" y="6806"/>
                </a:lnTo>
                <a:lnTo>
                  <a:pt x="5334" y="6248"/>
                </a:lnTo>
                <a:lnTo>
                  <a:pt x="5334" y="5550"/>
                </a:lnTo>
                <a:lnTo>
                  <a:pt x="5334" y="4729"/>
                </a:lnTo>
                <a:lnTo>
                  <a:pt x="4668" y="4031"/>
                </a:lnTo>
                <a:lnTo>
                  <a:pt x="4668" y="3613"/>
                </a:lnTo>
                <a:lnTo>
                  <a:pt x="4668" y="3194"/>
                </a:lnTo>
                <a:lnTo>
                  <a:pt x="4002" y="2496"/>
                </a:lnTo>
                <a:lnTo>
                  <a:pt x="4002" y="1937"/>
                </a:lnTo>
                <a:lnTo>
                  <a:pt x="3333" y="1536"/>
                </a:lnTo>
                <a:lnTo>
                  <a:pt x="2665" y="977"/>
                </a:lnTo>
                <a:lnTo>
                  <a:pt x="1334" y="419"/>
                </a:lnTo>
                <a:lnTo>
                  <a:pt x="666" y="279"/>
                </a:lnTo>
                <a:lnTo>
                  <a:pt x="0" y="14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666" y="0"/>
                </a:lnTo>
                <a:lnTo>
                  <a:pt x="1334" y="0"/>
                </a:lnTo>
                <a:lnTo>
                  <a:pt x="2665" y="0"/>
                </a:lnTo>
                <a:lnTo>
                  <a:pt x="4002" y="279"/>
                </a:lnTo>
                <a:lnTo>
                  <a:pt x="6001" y="558"/>
                </a:lnTo>
                <a:lnTo>
                  <a:pt x="7332" y="1117"/>
                </a:lnTo>
                <a:lnTo>
                  <a:pt x="8001" y="1675"/>
                </a:lnTo>
                <a:lnTo>
                  <a:pt x="8001" y="1798"/>
                </a:lnTo>
                <a:lnTo>
                  <a:pt x="8001" y="2077"/>
                </a:lnTo>
                <a:lnTo>
                  <a:pt x="8667" y="2635"/>
                </a:lnTo>
                <a:lnTo>
                  <a:pt x="9335" y="3194"/>
                </a:lnTo>
                <a:lnTo>
                  <a:pt x="9335" y="4031"/>
                </a:lnTo>
                <a:lnTo>
                  <a:pt x="9335" y="4729"/>
                </a:lnTo>
                <a:lnTo>
                  <a:pt x="10000" y="5550"/>
                </a:lnTo>
                <a:lnTo>
                  <a:pt x="10000" y="6248"/>
                </a:lnTo>
                <a:lnTo>
                  <a:pt x="10000" y="6806"/>
                </a:lnTo>
                <a:lnTo>
                  <a:pt x="9335" y="7365"/>
                </a:lnTo>
                <a:lnTo>
                  <a:pt x="9335" y="7784"/>
                </a:lnTo>
                <a:lnTo>
                  <a:pt x="8667" y="8202"/>
                </a:lnTo>
                <a:lnTo>
                  <a:pt x="8001" y="8604"/>
                </a:lnTo>
                <a:lnTo>
                  <a:pt x="8001" y="8883"/>
                </a:lnTo>
                <a:lnTo>
                  <a:pt x="7332" y="9162"/>
                </a:lnTo>
                <a:lnTo>
                  <a:pt x="6001" y="9442"/>
                </a:lnTo>
                <a:lnTo>
                  <a:pt x="5334" y="9581"/>
                </a:lnTo>
                <a:lnTo>
                  <a:pt x="4002" y="9860"/>
                </a:lnTo>
                <a:lnTo>
                  <a:pt x="2665" y="10000"/>
                </a:lnTo>
                <a:lnTo>
                  <a:pt x="2000" y="10000"/>
                </a:lnTo>
                <a:lnTo>
                  <a:pt x="1334" y="986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720330" y="3099435"/>
            <a:ext cx="1212850" cy="1007745"/>
            <a:chOff x="14718" y="4930"/>
            <a:chExt cx="1910" cy="1587"/>
          </a:xfrm>
        </p:grpSpPr>
        <p:sp>
          <p:nvSpPr>
            <p:cNvPr id="66603" name="Freeform 43"/>
            <p:cNvSpPr/>
            <p:nvPr/>
          </p:nvSpPr>
          <p:spPr bwMode="auto">
            <a:xfrm>
              <a:off x="15095" y="4930"/>
              <a:ext cx="1135" cy="315"/>
            </a:xfrm>
            <a:custGeom>
              <a:avLst/>
              <a:gdLst/>
              <a:ahLst/>
              <a:cxnLst>
                <a:cxn ang="0">
                  <a:pos x="279" y="32"/>
                </a:cxn>
                <a:cxn ang="0">
                  <a:pos x="311" y="24"/>
                </a:cxn>
                <a:cxn ang="0">
                  <a:pos x="342" y="8"/>
                </a:cxn>
                <a:cxn ang="0">
                  <a:pos x="358" y="8"/>
                </a:cxn>
                <a:cxn ang="0">
                  <a:pos x="374" y="0"/>
                </a:cxn>
                <a:cxn ang="0">
                  <a:pos x="382" y="8"/>
                </a:cxn>
                <a:cxn ang="0">
                  <a:pos x="390" y="8"/>
                </a:cxn>
                <a:cxn ang="0">
                  <a:pos x="422" y="16"/>
                </a:cxn>
                <a:cxn ang="0">
                  <a:pos x="430" y="24"/>
                </a:cxn>
                <a:cxn ang="0">
                  <a:pos x="446" y="32"/>
                </a:cxn>
                <a:cxn ang="0">
                  <a:pos x="454" y="40"/>
                </a:cxn>
                <a:cxn ang="0">
                  <a:pos x="454" y="48"/>
                </a:cxn>
                <a:cxn ang="0">
                  <a:pos x="454" y="56"/>
                </a:cxn>
                <a:cxn ang="0">
                  <a:pos x="454" y="56"/>
                </a:cxn>
                <a:cxn ang="0">
                  <a:pos x="446" y="64"/>
                </a:cxn>
                <a:cxn ang="0">
                  <a:pos x="438" y="71"/>
                </a:cxn>
                <a:cxn ang="0">
                  <a:pos x="430" y="71"/>
                </a:cxn>
                <a:cxn ang="0">
                  <a:pos x="414" y="79"/>
                </a:cxn>
                <a:cxn ang="0">
                  <a:pos x="406" y="79"/>
                </a:cxn>
                <a:cxn ang="0">
                  <a:pos x="390" y="87"/>
                </a:cxn>
                <a:cxn ang="0">
                  <a:pos x="374" y="87"/>
                </a:cxn>
                <a:cxn ang="0">
                  <a:pos x="358" y="95"/>
                </a:cxn>
                <a:cxn ang="0">
                  <a:pos x="334" y="103"/>
                </a:cxn>
                <a:cxn ang="0">
                  <a:pos x="319" y="103"/>
                </a:cxn>
                <a:cxn ang="0">
                  <a:pos x="271" y="119"/>
                </a:cxn>
                <a:cxn ang="0">
                  <a:pos x="223" y="127"/>
                </a:cxn>
                <a:cxn ang="0">
                  <a:pos x="183" y="135"/>
                </a:cxn>
                <a:cxn ang="0">
                  <a:pos x="151" y="135"/>
                </a:cxn>
                <a:cxn ang="0">
                  <a:pos x="120" y="143"/>
                </a:cxn>
                <a:cxn ang="0">
                  <a:pos x="96" y="151"/>
                </a:cxn>
                <a:cxn ang="0">
                  <a:pos x="80" y="151"/>
                </a:cxn>
                <a:cxn ang="0">
                  <a:pos x="64" y="151"/>
                </a:cxn>
                <a:cxn ang="0">
                  <a:pos x="56" y="151"/>
                </a:cxn>
                <a:cxn ang="0">
                  <a:pos x="48" y="151"/>
                </a:cxn>
                <a:cxn ang="0">
                  <a:pos x="40" y="143"/>
                </a:cxn>
                <a:cxn ang="0">
                  <a:pos x="32" y="135"/>
                </a:cxn>
                <a:cxn ang="0">
                  <a:pos x="16" y="135"/>
                </a:cxn>
                <a:cxn ang="0">
                  <a:pos x="8" y="127"/>
                </a:cxn>
                <a:cxn ang="0">
                  <a:pos x="0" y="119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03"/>
                </a:cxn>
                <a:cxn ang="0">
                  <a:pos x="8" y="103"/>
                </a:cxn>
                <a:cxn ang="0">
                  <a:pos x="16" y="103"/>
                </a:cxn>
                <a:cxn ang="0">
                  <a:pos x="16" y="103"/>
                </a:cxn>
                <a:cxn ang="0">
                  <a:pos x="24" y="103"/>
                </a:cxn>
                <a:cxn ang="0">
                  <a:pos x="40" y="95"/>
                </a:cxn>
                <a:cxn ang="0">
                  <a:pos x="48" y="95"/>
                </a:cxn>
                <a:cxn ang="0">
                  <a:pos x="64" y="95"/>
                </a:cxn>
                <a:cxn ang="0">
                  <a:pos x="80" y="87"/>
                </a:cxn>
                <a:cxn ang="0">
                  <a:pos x="104" y="87"/>
                </a:cxn>
                <a:cxn ang="0">
                  <a:pos x="120" y="79"/>
                </a:cxn>
                <a:cxn ang="0">
                  <a:pos x="167" y="71"/>
                </a:cxn>
                <a:cxn ang="0">
                  <a:pos x="207" y="56"/>
                </a:cxn>
                <a:cxn ang="0">
                  <a:pos x="247" y="48"/>
                </a:cxn>
                <a:cxn ang="0">
                  <a:pos x="279" y="32"/>
                </a:cxn>
                <a:cxn ang="0">
                  <a:pos x="279" y="32"/>
                </a:cxn>
              </a:cxnLst>
              <a:rect l="0" t="0" r="r" b="b"/>
              <a:pathLst>
                <a:path w="454" h="151">
                  <a:moveTo>
                    <a:pt x="279" y="32"/>
                  </a:moveTo>
                  <a:lnTo>
                    <a:pt x="311" y="24"/>
                  </a:lnTo>
                  <a:lnTo>
                    <a:pt x="342" y="8"/>
                  </a:lnTo>
                  <a:lnTo>
                    <a:pt x="358" y="8"/>
                  </a:lnTo>
                  <a:lnTo>
                    <a:pt x="374" y="0"/>
                  </a:lnTo>
                  <a:lnTo>
                    <a:pt x="382" y="8"/>
                  </a:lnTo>
                  <a:lnTo>
                    <a:pt x="390" y="8"/>
                  </a:lnTo>
                  <a:lnTo>
                    <a:pt x="422" y="16"/>
                  </a:lnTo>
                  <a:lnTo>
                    <a:pt x="430" y="24"/>
                  </a:lnTo>
                  <a:lnTo>
                    <a:pt x="446" y="32"/>
                  </a:lnTo>
                  <a:lnTo>
                    <a:pt x="454" y="40"/>
                  </a:lnTo>
                  <a:lnTo>
                    <a:pt x="454" y="48"/>
                  </a:lnTo>
                  <a:lnTo>
                    <a:pt x="454" y="56"/>
                  </a:lnTo>
                  <a:lnTo>
                    <a:pt x="454" y="56"/>
                  </a:lnTo>
                  <a:lnTo>
                    <a:pt x="446" y="64"/>
                  </a:lnTo>
                  <a:lnTo>
                    <a:pt x="438" y="71"/>
                  </a:lnTo>
                  <a:lnTo>
                    <a:pt x="430" y="71"/>
                  </a:lnTo>
                  <a:lnTo>
                    <a:pt x="414" y="79"/>
                  </a:lnTo>
                  <a:lnTo>
                    <a:pt x="406" y="79"/>
                  </a:lnTo>
                  <a:lnTo>
                    <a:pt x="390" y="87"/>
                  </a:lnTo>
                  <a:lnTo>
                    <a:pt x="374" y="87"/>
                  </a:lnTo>
                  <a:lnTo>
                    <a:pt x="358" y="95"/>
                  </a:lnTo>
                  <a:lnTo>
                    <a:pt x="334" y="103"/>
                  </a:lnTo>
                  <a:lnTo>
                    <a:pt x="319" y="103"/>
                  </a:lnTo>
                  <a:lnTo>
                    <a:pt x="271" y="119"/>
                  </a:lnTo>
                  <a:lnTo>
                    <a:pt x="223" y="127"/>
                  </a:lnTo>
                  <a:lnTo>
                    <a:pt x="183" y="135"/>
                  </a:lnTo>
                  <a:lnTo>
                    <a:pt x="151" y="135"/>
                  </a:lnTo>
                  <a:lnTo>
                    <a:pt x="120" y="143"/>
                  </a:lnTo>
                  <a:lnTo>
                    <a:pt x="96" y="151"/>
                  </a:lnTo>
                  <a:lnTo>
                    <a:pt x="80" y="151"/>
                  </a:lnTo>
                  <a:lnTo>
                    <a:pt x="64" y="151"/>
                  </a:lnTo>
                  <a:lnTo>
                    <a:pt x="56" y="151"/>
                  </a:lnTo>
                  <a:lnTo>
                    <a:pt x="48" y="151"/>
                  </a:lnTo>
                  <a:lnTo>
                    <a:pt x="40" y="143"/>
                  </a:lnTo>
                  <a:lnTo>
                    <a:pt x="32" y="135"/>
                  </a:lnTo>
                  <a:lnTo>
                    <a:pt x="16" y="135"/>
                  </a:lnTo>
                  <a:lnTo>
                    <a:pt x="8" y="127"/>
                  </a:lnTo>
                  <a:lnTo>
                    <a:pt x="0" y="119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3"/>
                  </a:lnTo>
                  <a:lnTo>
                    <a:pt x="8" y="103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24" y="103"/>
                  </a:lnTo>
                  <a:lnTo>
                    <a:pt x="40" y="95"/>
                  </a:lnTo>
                  <a:lnTo>
                    <a:pt x="48" y="95"/>
                  </a:lnTo>
                  <a:lnTo>
                    <a:pt x="64" y="95"/>
                  </a:lnTo>
                  <a:lnTo>
                    <a:pt x="80" y="87"/>
                  </a:lnTo>
                  <a:lnTo>
                    <a:pt x="104" y="87"/>
                  </a:lnTo>
                  <a:lnTo>
                    <a:pt x="120" y="79"/>
                  </a:lnTo>
                  <a:lnTo>
                    <a:pt x="167" y="71"/>
                  </a:lnTo>
                  <a:lnTo>
                    <a:pt x="207" y="56"/>
                  </a:lnTo>
                  <a:lnTo>
                    <a:pt x="247" y="48"/>
                  </a:lnTo>
                  <a:lnTo>
                    <a:pt x="279" y="32"/>
                  </a:lnTo>
                  <a:lnTo>
                    <a:pt x="279" y="3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604" name="Freeform 44"/>
            <p:cNvSpPr/>
            <p:nvPr/>
          </p:nvSpPr>
          <p:spPr bwMode="auto">
            <a:xfrm>
              <a:off x="14718" y="6153"/>
              <a:ext cx="1910" cy="365"/>
            </a:xfrm>
            <a:custGeom>
              <a:avLst/>
              <a:gdLst/>
              <a:ahLst/>
              <a:cxnLst>
                <a:cxn ang="0">
                  <a:pos x="159" y="159"/>
                </a:cxn>
                <a:cxn ang="0">
                  <a:pos x="127" y="167"/>
                </a:cxn>
                <a:cxn ang="0">
                  <a:pos x="103" y="167"/>
                </a:cxn>
                <a:cxn ang="0">
                  <a:pos x="88" y="175"/>
                </a:cxn>
                <a:cxn ang="0">
                  <a:pos x="80" y="175"/>
                </a:cxn>
                <a:cxn ang="0">
                  <a:pos x="56" y="159"/>
                </a:cxn>
                <a:cxn ang="0">
                  <a:pos x="24" y="127"/>
                </a:cxn>
                <a:cxn ang="0">
                  <a:pos x="8" y="112"/>
                </a:cxn>
                <a:cxn ang="0">
                  <a:pos x="0" y="104"/>
                </a:cxn>
                <a:cxn ang="0">
                  <a:pos x="16" y="104"/>
                </a:cxn>
                <a:cxn ang="0">
                  <a:pos x="32" y="104"/>
                </a:cxn>
                <a:cxn ang="0">
                  <a:pos x="56" y="96"/>
                </a:cxn>
                <a:cxn ang="0">
                  <a:pos x="80" y="96"/>
                </a:cxn>
                <a:cxn ang="0">
                  <a:pos x="111" y="88"/>
                </a:cxn>
                <a:cxn ang="0">
                  <a:pos x="223" y="72"/>
                </a:cxn>
                <a:cxn ang="0">
                  <a:pos x="350" y="56"/>
                </a:cxn>
                <a:cxn ang="0">
                  <a:pos x="454" y="32"/>
                </a:cxn>
                <a:cxn ang="0">
                  <a:pos x="541" y="16"/>
                </a:cxn>
                <a:cxn ang="0">
                  <a:pos x="589" y="8"/>
                </a:cxn>
                <a:cxn ang="0">
                  <a:pos x="629" y="0"/>
                </a:cxn>
                <a:cxn ang="0">
                  <a:pos x="653" y="0"/>
                </a:cxn>
                <a:cxn ang="0">
                  <a:pos x="669" y="0"/>
                </a:cxn>
                <a:cxn ang="0">
                  <a:pos x="700" y="16"/>
                </a:cxn>
                <a:cxn ang="0">
                  <a:pos x="740" y="40"/>
                </a:cxn>
                <a:cxn ang="0">
                  <a:pos x="756" y="72"/>
                </a:cxn>
                <a:cxn ang="0">
                  <a:pos x="764" y="88"/>
                </a:cxn>
                <a:cxn ang="0">
                  <a:pos x="756" y="104"/>
                </a:cxn>
                <a:cxn ang="0">
                  <a:pos x="748" y="104"/>
                </a:cxn>
                <a:cxn ang="0">
                  <a:pos x="732" y="96"/>
                </a:cxn>
                <a:cxn ang="0">
                  <a:pos x="708" y="96"/>
                </a:cxn>
                <a:cxn ang="0">
                  <a:pos x="676" y="96"/>
                </a:cxn>
                <a:cxn ang="0">
                  <a:pos x="613" y="88"/>
                </a:cxn>
                <a:cxn ang="0">
                  <a:pos x="541" y="88"/>
                </a:cxn>
                <a:cxn ang="0">
                  <a:pos x="470" y="96"/>
                </a:cxn>
                <a:cxn ang="0">
                  <a:pos x="398" y="104"/>
                </a:cxn>
                <a:cxn ang="0">
                  <a:pos x="263" y="127"/>
                </a:cxn>
                <a:cxn ang="0">
                  <a:pos x="183" y="151"/>
                </a:cxn>
              </a:cxnLst>
              <a:rect l="0" t="0" r="r" b="b"/>
              <a:pathLst>
                <a:path w="764" h="175">
                  <a:moveTo>
                    <a:pt x="183" y="151"/>
                  </a:moveTo>
                  <a:lnTo>
                    <a:pt x="159" y="159"/>
                  </a:lnTo>
                  <a:lnTo>
                    <a:pt x="143" y="159"/>
                  </a:lnTo>
                  <a:lnTo>
                    <a:pt x="127" y="167"/>
                  </a:lnTo>
                  <a:lnTo>
                    <a:pt x="119" y="167"/>
                  </a:lnTo>
                  <a:lnTo>
                    <a:pt x="103" y="167"/>
                  </a:lnTo>
                  <a:lnTo>
                    <a:pt x="96" y="175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80" y="175"/>
                  </a:lnTo>
                  <a:lnTo>
                    <a:pt x="72" y="167"/>
                  </a:lnTo>
                  <a:lnTo>
                    <a:pt x="56" y="159"/>
                  </a:lnTo>
                  <a:lnTo>
                    <a:pt x="40" y="143"/>
                  </a:lnTo>
                  <a:lnTo>
                    <a:pt x="24" y="127"/>
                  </a:lnTo>
                  <a:lnTo>
                    <a:pt x="16" y="119"/>
                  </a:lnTo>
                  <a:lnTo>
                    <a:pt x="8" y="11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8" y="104"/>
                  </a:lnTo>
                  <a:lnTo>
                    <a:pt x="16" y="104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0" y="104"/>
                  </a:lnTo>
                  <a:lnTo>
                    <a:pt x="56" y="96"/>
                  </a:lnTo>
                  <a:lnTo>
                    <a:pt x="64" y="96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11" y="88"/>
                  </a:lnTo>
                  <a:lnTo>
                    <a:pt x="135" y="88"/>
                  </a:lnTo>
                  <a:lnTo>
                    <a:pt x="223" y="72"/>
                  </a:lnTo>
                  <a:lnTo>
                    <a:pt x="302" y="64"/>
                  </a:lnTo>
                  <a:lnTo>
                    <a:pt x="350" y="56"/>
                  </a:lnTo>
                  <a:lnTo>
                    <a:pt x="398" y="48"/>
                  </a:lnTo>
                  <a:lnTo>
                    <a:pt x="454" y="32"/>
                  </a:lnTo>
                  <a:lnTo>
                    <a:pt x="517" y="24"/>
                  </a:lnTo>
                  <a:lnTo>
                    <a:pt x="541" y="16"/>
                  </a:lnTo>
                  <a:lnTo>
                    <a:pt x="565" y="16"/>
                  </a:lnTo>
                  <a:lnTo>
                    <a:pt x="589" y="8"/>
                  </a:lnTo>
                  <a:lnTo>
                    <a:pt x="613" y="8"/>
                  </a:lnTo>
                  <a:lnTo>
                    <a:pt x="629" y="0"/>
                  </a:lnTo>
                  <a:lnTo>
                    <a:pt x="637" y="0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69" y="0"/>
                  </a:lnTo>
                  <a:lnTo>
                    <a:pt x="684" y="8"/>
                  </a:lnTo>
                  <a:lnTo>
                    <a:pt x="700" y="16"/>
                  </a:lnTo>
                  <a:lnTo>
                    <a:pt x="716" y="32"/>
                  </a:lnTo>
                  <a:lnTo>
                    <a:pt x="740" y="40"/>
                  </a:lnTo>
                  <a:lnTo>
                    <a:pt x="748" y="56"/>
                  </a:lnTo>
                  <a:lnTo>
                    <a:pt x="756" y="72"/>
                  </a:lnTo>
                  <a:lnTo>
                    <a:pt x="764" y="80"/>
                  </a:lnTo>
                  <a:lnTo>
                    <a:pt x="764" y="88"/>
                  </a:lnTo>
                  <a:lnTo>
                    <a:pt x="764" y="96"/>
                  </a:lnTo>
                  <a:lnTo>
                    <a:pt x="756" y="104"/>
                  </a:lnTo>
                  <a:lnTo>
                    <a:pt x="756" y="104"/>
                  </a:lnTo>
                  <a:lnTo>
                    <a:pt x="748" y="104"/>
                  </a:lnTo>
                  <a:lnTo>
                    <a:pt x="740" y="104"/>
                  </a:lnTo>
                  <a:lnTo>
                    <a:pt x="732" y="96"/>
                  </a:lnTo>
                  <a:lnTo>
                    <a:pt x="724" y="96"/>
                  </a:lnTo>
                  <a:lnTo>
                    <a:pt x="708" y="96"/>
                  </a:lnTo>
                  <a:lnTo>
                    <a:pt x="692" y="96"/>
                  </a:lnTo>
                  <a:lnTo>
                    <a:pt x="676" y="96"/>
                  </a:lnTo>
                  <a:lnTo>
                    <a:pt x="653" y="88"/>
                  </a:lnTo>
                  <a:lnTo>
                    <a:pt x="613" y="88"/>
                  </a:lnTo>
                  <a:lnTo>
                    <a:pt x="573" y="88"/>
                  </a:lnTo>
                  <a:lnTo>
                    <a:pt x="541" y="88"/>
                  </a:lnTo>
                  <a:lnTo>
                    <a:pt x="509" y="88"/>
                  </a:lnTo>
                  <a:lnTo>
                    <a:pt x="470" y="96"/>
                  </a:lnTo>
                  <a:lnTo>
                    <a:pt x="438" y="96"/>
                  </a:lnTo>
                  <a:lnTo>
                    <a:pt x="398" y="104"/>
                  </a:lnTo>
                  <a:lnTo>
                    <a:pt x="358" y="112"/>
                  </a:lnTo>
                  <a:lnTo>
                    <a:pt x="263" y="127"/>
                  </a:lnTo>
                  <a:lnTo>
                    <a:pt x="183" y="151"/>
                  </a:lnTo>
                  <a:lnTo>
                    <a:pt x="183" y="15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605" name="Freeform 45"/>
            <p:cNvSpPr/>
            <p:nvPr/>
          </p:nvSpPr>
          <p:spPr bwMode="auto">
            <a:xfrm>
              <a:off x="15553" y="5145"/>
              <a:ext cx="200" cy="1158"/>
            </a:xfrm>
            <a:custGeom>
              <a:avLst/>
              <a:gdLst/>
              <a:ahLst/>
              <a:cxnLst>
                <a:cxn ang="0">
                  <a:pos x="64" y="167"/>
                </a:cxn>
                <a:cxn ang="0">
                  <a:pos x="64" y="175"/>
                </a:cxn>
                <a:cxn ang="0">
                  <a:pos x="64" y="183"/>
                </a:cxn>
                <a:cxn ang="0">
                  <a:pos x="64" y="191"/>
                </a:cxn>
                <a:cxn ang="0">
                  <a:pos x="64" y="207"/>
                </a:cxn>
                <a:cxn ang="0">
                  <a:pos x="64" y="222"/>
                </a:cxn>
                <a:cxn ang="0">
                  <a:pos x="64" y="238"/>
                </a:cxn>
                <a:cxn ang="0">
                  <a:pos x="64" y="262"/>
                </a:cxn>
                <a:cxn ang="0">
                  <a:pos x="64" y="286"/>
                </a:cxn>
                <a:cxn ang="0">
                  <a:pos x="64" y="310"/>
                </a:cxn>
                <a:cxn ang="0">
                  <a:pos x="64" y="342"/>
                </a:cxn>
                <a:cxn ang="0">
                  <a:pos x="64" y="365"/>
                </a:cxn>
                <a:cxn ang="0">
                  <a:pos x="64" y="405"/>
                </a:cxn>
                <a:cxn ang="0">
                  <a:pos x="64" y="437"/>
                </a:cxn>
                <a:cxn ang="0">
                  <a:pos x="64" y="476"/>
                </a:cxn>
                <a:cxn ang="0">
                  <a:pos x="56" y="516"/>
                </a:cxn>
                <a:cxn ang="0">
                  <a:pos x="56" y="556"/>
                </a:cxn>
                <a:cxn ang="0">
                  <a:pos x="8" y="556"/>
                </a:cxn>
                <a:cxn ang="0">
                  <a:pos x="8" y="461"/>
                </a:cxn>
                <a:cxn ang="0">
                  <a:pos x="8" y="373"/>
                </a:cxn>
                <a:cxn ang="0">
                  <a:pos x="8" y="294"/>
                </a:cxn>
                <a:cxn ang="0">
                  <a:pos x="8" y="222"/>
                </a:cxn>
                <a:cxn ang="0">
                  <a:pos x="8" y="151"/>
                </a:cxn>
                <a:cxn ang="0">
                  <a:pos x="8" y="95"/>
                </a:cxn>
                <a:cxn ang="0">
                  <a:pos x="0" y="4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24" y="8"/>
                </a:cxn>
                <a:cxn ang="0">
                  <a:pos x="48" y="16"/>
                </a:cxn>
                <a:cxn ang="0">
                  <a:pos x="64" y="24"/>
                </a:cxn>
                <a:cxn ang="0">
                  <a:pos x="72" y="32"/>
                </a:cxn>
                <a:cxn ang="0">
                  <a:pos x="72" y="40"/>
                </a:cxn>
                <a:cxn ang="0">
                  <a:pos x="80" y="56"/>
                </a:cxn>
                <a:cxn ang="0">
                  <a:pos x="80" y="72"/>
                </a:cxn>
                <a:cxn ang="0">
                  <a:pos x="80" y="88"/>
                </a:cxn>
                <a:cxn ang="0">
                  <a:pos x="72" y="103"/>
                </a:cxn>
                <a:cxn ang="0">
                  <a:pos x="72" y="127"/>
                </a:cxn>
                <a:cxn ang="0">
                  <a:pos x="72" y="151"/>
                </a:cxn>
                <a:cxn ang="0">
                  <a:pos x="64" y="167"/>
                </a:cxn>
                <a:cxn ang="0">
                  <a:pos x="64" y="167"/>
                </a:cxn>
              </a:cxnLst>
              <a:rect l="0" t="0" r="r" b="b"/>
              <a:pathLst>
                <a:path w="80" h="556">
                  <a:moveTo>
                    <a:pt x="64" y="167"/>
                  </a:moveTo>
                  <a:lnTo>
                    <a:pt x="64" y="175"/>
                  </a:lnTo>
                  <a:lnTo>
                    <a:pt x="64" y="183"/>
                  </a:lnTo>
                  <a:lnTo>
                    <a:pt x="64" y="191"/>
                  </a:lnTo>
                  <a:lnTo>
                    <a:pt x="64" y="207"/>
                  </a:lnTo>
                  <a:lnTo>
                    <a:pt x="64" y="222"/>
                  </a:lnTo>
                  <a:lnTo>
                    <a:pt x="64" y="238"/>
                  </a:lnTo>
                  <a:lnTo>
                    <a:pt x="64" y="262"/>
                  </a:lnTo>
                  <a:lnTo>
                    <a:pt x="64" y="286"/>
                  </a:lnTo>
                  <a:lnTo>
                    <a:pt x="64" y="310"/>
                  </a:lnTo>
                  <a:lnTo>
                    <a:pt x="64" y="342"/>
                  </a:lnTo>
                  <a:lnTo>
                    <a:pt x="64" y="365"/>
                  </a:lnTo>
                  <a:lnTo>
                    <a:pt x="64" y="405"/>
                  </a:lnTo>
                  <a:lnTo>
                    <a:pt x="64" y="437"/>
                  </a:lnTo>
                  <a:lnTo>
                    <a:pt x="64" y="476"/>
                  </a:lnTo>
                  <a:lnTo>
                    <a:pt x="56" y="516"/>
                  </a:lnTo>
                  <a:lnTo>
                    <a:pt x="56" y="556"/>
                  </a:lnTo>
                  <a:lnTo>
                    <a:pt x="8" y="556"/>
                  </a:lnTo>
                  <a:lnTo>
                    <a:pt x="8" y="461"/>
                  </a:lnTo>
                  <a:lnTo>
                    <a:pt x="8" y="373"/>
                  </a:lnTo>
                  <a:lnTo>
                    <a:pt x="8" y="294"/>
                  </a:lnTo>
                  <a:lnTo>
                    <a:pt x="8" y="222"/>
                  </a:lnTo>
                  <a:lnTo>
                    <a:pt x="8" y="151"/>
                  </a:lnTo>
                  <a:lnTo>
                    <a:pt x="8" y="95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24" y="8"/>
                  </a:lnTo>
                  <a:lnTo>
                    <a:pt x="48" y="16"/>
                  </a:lnTo>
                  <a:lnTo>
                    <a:pt x="64" y="24"/>
                  </a:lnTo>
                  <a:lnTo>
                    <a:pt x="72" y="32"/>
                  </a:lnTo>
                  <a:lnTo>
                    <a:pt x="72" y="40"/>
                  </a:lnTo>
                  <a:lnTo>
                    <a:pt x="80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72" y="103"/>
                  </a:lnTo>
                  <a:lnTo>
                    <a:pt x="72" y="127"/>
                  </a:lnTo>
                  <a:lnTo>
                    <a:pt x="72" y="151"/>
                  </a:lnTo>
                  <a:lnTo>
                    <a:pt x="64" y="167"/>
                  </a:lnTo>
                  <a:lnTo>
                    <a:pt x="64" y="16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1" name="Freeform 43"/>
          <p:cNvSpPr/>
          <p:nvPr/>
        </p:nvSpPr>
        <p:spPr bwMode="auto">
          <a:xfrm>
            <a:off x="7966075" y="3097530"/>
            <a:ext cx="720725" cy="200025"/>
          </a:xfrm>
          <a:custGeom>
            <a:avLst/>
            <a:gdLst/>
            <a:ahLst/>
            <a:cxnLst>
              <a:cxn ang="0">
                <a:pos x="279" y="32"/>
              </a:cxn>
              <a:cxn ang="0">
                <a:pos x="311" y="24"/>
              </a:cxn>
              <a:cxn ang="0">
                <a:pos x="342" y="8"/>
              </a:cxn>
              <a:cxn ang="0">
                <a:pos x="358" y="8"/>
              </a:cxn>
              <a:cxn ang="0">
                <a:pos x="374" y="0"/>
              </a:cxn>
              <a:cxn ang="0">
                <a:pos x="382" y="8"/>
              </a:cxn>
              <a:cxn ang="0">
                <a:pos x="390" y="8"/>
              </a:cxn>
              <a:cxn ang="0">
                <a:pos x="422" y="16"/>
              </a:cxn>
              <a:cxn ang="0">
                <a:pos x="430" y="24"/>
              </a:cxn>
              <a:cxn ang="0">
                <a:pos x="446" y="32"/>
              </a:cxn>
              <a:cxn ang="0">
                <a:pos x="454" y="40"/>
              </a:cxn>
              <a:cxn ang="0">
                <a:pos x="454" y="48"/>
              </a:cxn>
              <a:cxn ang="0">
                <a:pos x="454" y="56"/>
              </a:cxn>
              <a:cxn ang="0">
                <a:pos x="454" y="56"/>
              </a:cxn>
              <a:cxn ang="0">
                <a:pos x="446" y="64"/>
              </a:cxn>
              <a:cxn ang="0">
                <a:pos x="438" y="71"/>
              </a:cxn>
              <a:cxn ang="0">
                <a:pos x="430" y="71"/>
              </a:cxn>
              <a:cxn ang="0">
                <a:pos x="414" y="79"/>
              </a:cxn>
              <a:cxn ang="0">
                <a:pos x="406" y="79"/>
              </a:cxn>
              <a:cxn ang="0">
                <a:pos x="390" y="87"/>
              </a:cxn>
              <a:cxn ang="0">
                <a:pos x="374" y="87"/>
              </a:cxn>
              <a:cxn ang="0">
                <a:pos x="358" y="95"/>
              </a:cxn>
              <a:cxn ang="0">
                <a:pos x="334" y="103"/>
              </a:cxn>
              <a:cxn ang="0">
                <a:pos x="319" y="103"/>
              </a:cxn>
              <a:cxn ang="0">
                <a:pos x="271" y="119"/>
              </a:cxn>
              <a:cxn ang="0">
                <a:pos x="223" y="127"/>
              </a:cxn>
              <a:cxn ang="0">
                <a:pos x="183" y="135"/>
              </a:cxn>
              <a:cxn ang="0">
                <a:pos x="151" y="135"/>
              </a:cxn>
              <a:cxn ang="0">
                <a:pos x="120" y="143"/>
              </a:cxn>
              <a:cxn ang="0">
                <a:pos x="96" y="151"/>
              </a:cxn>
              <a:cxn ang="0">
                <a:pos x="80" y="151"/>
              </a:cxn>
              <a:cxn ang="0">
                <a:pos x="64" y="151"/>
              </a:cxn>
              <a:cxn ang="0">
                <a:pos x="56" y="151"/>
              </a:cxn>
              <a:cxn ang="0">
                <a:pos x="48" y="151"/>
              </a:cxn>
              <a:cxn ang="0">
                <a:pos x="40" y="143"/>
              </a:cxn>
              <a:cxn ang="0">
                <a:pos x="32" y="135"/>
              </a:cxn>
              <a:cxn ang="0">
                <a:pos x="16" y="135"/>
              </a:cxn>
              <a:cxn ang="0">
                <a:pos x="8" y="127"/>
              </a:cxn>
              <a:cxn ang="0">
                <a:pos x="0" y="119"/>
              </a:cxn>
              <a:cxn ang="0">
                <a:pos x="0" y="111"/>
              </a:cxn>
              <a:cxn ang="0">
                <a:pos x="0" y="111"/>
              </a:cxn>
              <a:cxn ang="0">
                <a:pos x="0" y="103"/>
              </a:cxn>
              <a:cxn ang="0">
                <a:pos x="8" y="103"/>
              </a:cxn>
              <a:cxn ang="0">
                <a:pos x="16" y="103"/>
              </a:cxn>
              <a:cxn ang="0">
                <a:pos x="16" y="103"/>
              </a:cxn>
              <a:cxn ang="0">
                <a:pos x="24" y="103"/>
              </a:cxn>
              <a:cxn ang="0">
                <a:pos x="40" y="95"/>
              </a:cxn>
              <a:cxn ang="0">
                <a:pos x="48" y="95"/>
              </a:cxn>
              <a:cxn ang="0">
                <a:pos x="64" y="95"/>
              </a:cxn>
              <a:cxn ang="0">
                <a:pos x="80" y="87"/>
              </a:cxn>
              <a:cxn ang="0">
                <a:pos x="104" y="87"/>
              </a:cxn>
              <a:cxn ang="0">
                <a:pos x="120" y="79"/>
              </a:cxn>
              <a:cxn ang="0">
                <a:pos x="167" y="71"/>
              </a:cxn>
              <a:cxn ang="0">
                <a:pos x="207" y="56"/>
              </a:cxn>
              <a:cxn ang="0">
                <a:pos x="247" y="48"/>
              </a:cxn>
              <a:cxn ang="0">
                <a:pos x="279" y="32"/>
              </a:cxn>
              <a:cxn ang="0">
                <a:pos x="279" y="32"/>
              </a:cxn>
            </a:cxnLst>
            <a:rect l="0" t="0" r="r" b="b"/>
            <a:pathLst>
              <a:path w="454" h="151">
                <a:moveTo>
                  <a:pt x="279" y="32"/>
                </a:moveTo>
                <a:lnTo>
                  <a:pt x="311" y="24"/>
                </a:lnTo>
                <a:lnTo>
                  <a:pt x="342" y="8"/>
                </a:lnTo>
                <a:lnTo>
                  <a:pt x="358" y="8"/>
                </a:lnTo>
                <a:lnTo>
                  <a:pt x="374" y="0"/>
                </a:lnTo>
                <a:lnTo>
                  <a:pt x="382" y="8"/>
                </a:lnTo>
                <a:lnTo>
                  <a:pt x="390" y="8"/>
                </a:lnTo>
                <a:lnTo>
                  <a:pt x="422" y="16"/>
                </a:lnTo>
                <a:lnTo>
                  <a:pt x="430" y="24"/>
                </a:lnTo>
                <a:lnTo>
                  <a:pt x="446" y="32"/>
                </a:lnTo>
                <a:lnTo>
                  <a:pt x="454" y="40"/>
                </a:lnTo>
                <a:lnTo>
                  <a:pt x="454" y="48"/>
                </a:lnTo>
                <a:lnTo>
                  <a:pt x="454" y="56"/>
                </a:lnTo>
                <a:lnTo>
                  <a:pt x="454" y="56"/>
                </a:lnTo>
                <a:lnTo>
                  <a:pt x="446" y="64"/>
                </a:lnTo>
                <a:lnTo>
                  <a:pt x="438" y="71"/>
                </a:lnTo>
                <a:lnTo>
                  <a:pt x="430" y="71"/>
                </a:lnTo>
                <a:lnTo>
                  <a:pt x="414" y="79"/>
                </a:lnTo>
                <a:lnTo>
                  <a:pt x="406" y="79"/>
                </a:lnTo>
                <a:lnTo>
                  <a:pt x="390" y="87"/>
                </a:lnTo>
                <a:lnTo>
                  <a:pt x="374" y="87"/>
                </a:lnTo>
                <a:lnTo>
                  <a:pt x="358" y="95"/>
                </a:lnTo>
                <a:lnTo>
                  <a:pt x="334" y="103"/>
                </a:lnTo>
                <a:lnTo>
                  <a:pt x="319" y="103"/>
                </a:lnTo>
                <a:lnTo>
                  <a:pt x="271" y="119"/>
                </a:lnTo>
                <a:lnTo>
                  <a:pt x="223" y="127"/>
                </a:lnTo>
                <a:lnTo>
                  <a:pt x="183" y="135"/>
                </a:lnTo>
                <a:lnTo>
                  <a:pt x="151" y="135"/>
                </a:lnTo>
                <a:lnTo>
                  <a:pt x="120" y="143"/>
                </a:lnTo>
                <a:lnTo>
                  <a:pt x="96" y="151"/>
                </a:lnTo>
                <a:lnTo>
                  <a:pt x="80" y="151"/>
                </a:lnTo>
                <a:lnTo>
                  <a:pt x="64" y="151"/>
                </a:lnTo>
                <a:lnTo>
                  <a:pt x="56" y="151"/>
                </a:lnTo>
                <a:lnTo>
                  <a:pt x="48" y="151"/>
                </a:lnTo>
                <a:lnTo>
                  <a:pt x="40" y="143"/>
                </a:lnTo>
                <a:lnTo>
                  <a:pt x="32" y="135"/>
                </a:lnTo>
                <a:lnTo>
                  <a:pt x="16" y="135"/>
                </a:lnTo>
                <a:lnTo>
                  <a:pt x="8" y="127"/>
                </a:lnTo>
                <a:lnTo>
                  <a:pt x="0" y="119"/>
                </a:lnTo>
                <a:lnTo>
                  <a:pt x="0" y="111"/>
                </a:lnTo>
                <a:lnTo>
                  <a:pt x="0" y="111"/>
                </a:lnTo>
                <a:lnTo>
                  <a:pt x="0" y="103"/>
                </a:lnTo>
                <a:lnTo>
                  <a:pt x="8" y="103"/>
                </a:lnTo>
                <a:lnTo>
                  <a:pt x="16" y="103"/>
                </a:lnTo>
                <a:lnTo>
                  <a:pt x="16" y="103"/>
                </a:lnTo>
                <a:lnTo>
                  <a:pt x="24" y="103"/>
                </a:lnTo>
                <a:lnTo>
                  <a:pt x="40" y="95"/>
                </a:lnTo>
                <a:lnTo>
                  <a:pt x="48" y="95"/>
                </a:lnTo>
                <a:lnTo>
                  <a:pt x="64" y="95"/>
                </a:lnTo>
                <a:lnTo>
                  <a:pt x="80" y="87"/>
                </a:lnTo>
                <a:lnTo>
                  <a:pt x="104" y="87"/>
                </a:lnTo>
                <a:lnTo>
                  <a:pt x="120" y="79"/>
                </a:lnTo>
                <a:lnTo>
                  <a:pt x="167" y="71"/>
                </a:lnTo>
                <a:lnTo>
                  <a:pt x="207" y="56"/>
                </a:lnTo>
                <a:lnTo>
                  <a:pt x="247" y="48"/>
                </a:lnTo>
                <a:lnTo>
                  <a:pt x="279" y="32"/>
                </a:lnTo>
                <a:lnTo>
                  <a:pt x="279" y="32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Freeform 44"/>
          <p:cNvSpPr/>
          <p:nvPr/>
        </p:nvSpPr>
        <p:spPr bwMode="auto">
          <a:xfrm>
            <a:off x="7726363" y="3873818"/>
            <a:ext cx="1212850" cy="231775"/>
          </a:xfrm>
          <a:custGeom>
            <a:avLst/>
            <a:gdLst/>
            <a:ahLst/>
            <a:cxnLst>
              <a:cxn ang="0">
                <a:pos x="159" y="159"/>
              </a:cxn>
              <a:cxn ang="0">
                <a:pos x="127" y="167"/>
              </a:cxn>
              <a:cxn ang="0">
                <a:pos x="103" y="167"/>
              </a:cxn>
              <a:cxn ang="0">
                <a:pos x="88" y="175"/>
              </a:cxn>
              <a:cxn ang="0">
                <a:pos x="80" y="175"/>
              </a:cxn>
              <a:cxn ang="0">
                <a:pos x="56" y="159"/>
              </a:cxn>
              <a:cxn ang="0">
                <a:pos x="24" y="127"/>
              </a:cxn>
              <a:cxn ang="0">
                <a:pos x="8" y="112"/>
              </a:cxn>
              <a:cxn ang="0">
                <a:pos x="0" y="104"/>
              </a:cxn>
              <a:cxn ang="0">
                <a:pos x="16" y="104"/>
              </a:cxn>
              <a:cxn ang="0">
                <a:pos x="32" y="104"/>
              </a:cxn>
              <a:cxn ang="0">
                <a:pos x="56" y="96"/>
              </a:cxn>
              <a:cxn ang="0">
                <a:pos x="80" y="96"/>
              </a:cxn>
              <a:cxn ang="0">
                <a:pos x="111" y="88"/>
              </a:cxn>
              <a:cxn ang="0">
                <a:pos x="223" y="72"/>
              </a:cxn>
              <a:cxn ang="0">
                <a:pos x="350" y="56"/>
              </a:cxn>
              <a:cxn ang="0">
                <a:pos x="454" y="32"/>
              </a:cxn>
              <a:cxn ang="0">
                <a:pos x="541" y="16"/>
              </a:cxn>
              <a:cxn ang="0">
                <a:pos x="589" y="8"/>
              </a:cxn>
              <a:cxn ang="0">
                <a:pos x="629" y="0"/>
              </a:cxn>
              <a:cxn ang="0">
                <a:pos x="653" y="0"/>
              </a:cxn>
              <a:cxn ang="0">
                <a:pos x="669" y="0"/>
              </a:cxn>
              <a:cxn ang="0">
                <a:pos x="700" y="16"/>
              </a:cxn>
              <a:cxn ang="0">
                <a:pos x="740" y="40"/>
              </a:cxn>
              <a:cxn ang="0">
                <a:pos x="756" y="72"/>
              </a:cxn>
              <a:cxn ang="0">
                <a:pos x="764" y="88"/>
              </a:cxn>
              <a:cxn ang="0">
                <a:pos x="756" y="104"/>
              </a:cxn>
              <a:cxn ang="0">
                <a:pos x="748" y="104"/>
              </a:cxn>
              <a:cxn ang="0">
                <a:pos x="732" y="96"/>
              </a:cxn>
              <a:cxn ang="0">
                <a:pos x="708" y="96"/>
              </a:cxn>
              <a:cxn ang="0">
                <a:pos x="676" y="96"/>
              </a:cxn>
              <a:cxn ang="0">
                <a:pos x="613" y="88"/>
              </a:cxn>
              <a:cxn ang="0">
                <a:pos x="541" y="88"/>
              </a:cxn>
              <a:cxn ang="0">
                <a:pos x="470" y="96"/>
              </a:cxn>
              <a:cxn ang="0">
                <a:pos x="398" y="104"/>
              </a:cxn>
              <a:cxn ang="0">
                <a:pos x="263" y="127"/>
              </a:cxn>
              <a:cxn ang="0">
                <a:pos x="183" y="151"/>
              </a:cxn>
            </a:cxnLst>
            <a:rect l="0" t="0" r="r" b="b"/>
            <a:pathLst>
              <a:path w="764" h="175">
                <a:moveTo>
                  <a:pt x="183" y="151"/>
                </a:moveTo>
                <a:lnTo>
                  <a:pt x="159" y="159"/>
                </a:lnTo>
                <a:lnTo>
                  <a:pt x="143" y="159"/>
                </a:lnTo>
                <a:lnTo>
                  <a:pt x="127" y="167"/>
                </a:lnTo>
                <a:lnTo>
                  <a:pt x="119" y="167"/>
                </a:lnTo>
                <a:lnTo>
                  <a:pt x="103" y="167"/>
                </a:lnTo>
                <a:lnTo>
                  <a:pt x="96" y="175"/>
                </a:lnTo>
                <a:lnTo>
                  <a:pt x="88" y="175"/>
                </a:lnTo>
                <a:lnTo>
                  <a:pt x="88" y="175"/>
                </a:lnTo>
                <a:lnTo>
                  <a:pt x="80" y="175"/>
                </a:lnTo>
                <a:lnTo>
                  <a:pt x="72" y="167"/>
                </a:lnTo>
                <a:lnTo>
                  <a:pt x="56" y="159"/>
                </a:lnTo>
                <a:lnTo>
                  <a:pt x="40" y="143"/>
                </a:lnTo>
                <a:lnTo>
                  <a:pt x="24" y="127"/>
                </a:lnTo>
                <a:lnTo>
                  <a:pt x="16" y="119"/>
                </a:lnTo>
                <a:lnTo>
                  <a:pt x="8" y="112"/>
                </a:lnTo>
                <a:lnTo>
                  <a:pt x="0" y="104"/>
                </a:lnTo>
                <a:lnTo>
                  <a:pt x="0" y="104"/>
                </a:lnTo>
                <a:lnTo>
                  <a:pt x="8" y="104"/>
                </a:lnTo>
                <a:lnTo>
                  <a:pt x="16" y="104"/>
                </a:lnTo>
                <a:lnTo>
                  <a:pt x="24" y="104"/>
                </a:lnTo>
                <a:lnTo>
                  <a:pt x="32" y="104"/>
                </a:lnTo>
                <a:lnTo>
                  <a:pt x="40" y="104"/>
                </a:lnTo>
                <a:lnTo>
                  <a:pt x="56" y="96"/>
                </a:lnTo>
                <a:lnTo>
                  <a:pt x="64" y="96"/>
                </a:lnTo>
                <a:lnTo>
                  <a:pt x="80" y="96"/>
                </a:lnTo>
                <a:lnTo>
                  <a:pt x="96" y="96"/>
                </a:lnTo>
                <a:lnTo>
                  <a:pt x="111" y="88"/>
                </a:lnTo>
                <a:lnTo>
                  <a:pt x="135" y="88"/>
                </a:lnTo>
                <a:lnTo>
                  <a:pt x="223" y="72"/>
                </a:lnTo>
                <a:lnTo>
                  <a:pt x="302" y="64"/>
                </a:lnTo>
                <a:lnTo>
                  <a:pt x="350" y="56"/>
                </a:lnTo>
                <a:lnTo>
                  <a:pt x="398" y="48"/>
                </a:lnTo>
                <a:lnTo>
                  <a:pt x="454" y="32"/>
                </a:lnTo>
                <a:lnTo>
                  <a:pt x="517" y="24"/>
                </a:lnTo>
                <a:lnTo>
                  <a:pt x="541" y="16"/>
                </a:lnTo>
                <a:lnTo>
                  <a:pt x="565" y="16"/>
                </a:lnTo>
                <a:lnTo>
                  <a:pt x="589" y="8"/>
                </a:lnTo>
                <a:lnTo>
                  <a:pt x="613" y="8"/>
                </a:lnTo>
                <a:lnTo>
                  <a:pt x="629" y="0"/>
                </a:lnTo>
                <a:lnTo>
                  <a:pt x="637" y="0"/>
                </a:lnTo>
                <a:lnTo>
                  <a:pt x="653" y="0"/>
                </a:lnTo>
                <a:lnTo>
                  <a:pt x="653" y="0"/>
                </a:lnTo>
                <a:lnTo>
                  <a:pt x="669" y="0"/>
                </a:lnTo>
                <a:lnTo>
                  <a:pt x="684" y="8"/>
                </a:lnTo>
                <a:lnTo>
                  <a:pt x="700" y="16"/>
                </a:lnTo>
                <a:lnTo>
                  <a:pt x="716" y="32"/>
                </a:lnTo>
                <a:lnTo>
                  <a:pt x="740" y="40"/>
                </a:lnTo>
                <a:lnTo>
                  <a:pt x="748" y="56"/>
                </a:lnTo>
                <a:lnTo>
                  <a:pt x="756" y="72"/>
                </a:lnTo>
                <a:lnTo>
                  <a:pt x="764" y="80"/>
                </a:lnTo>
                <a:lnTo>
                  <a:pt x="764" y="88"/>
                </a:lnTo>
                <a:lnTo>
                  <a:pt x="764" y="96"/>
                </a:lnTo>
                <a:lnTo>
                  <a:pt x="756" y="104"/>
                </a:lnTo>
                <a:lnTo>
                  <a:pt x="756" y="104"/>
                </a:lnTo>
                <a:lnTo>
                  <a:pt x="748" y="104"/>
                </a:lnTo>
                <a:lnTo>
                  <a:pt x="740" y="104"/>
                </a:lnTo>
                <a:lnTo>
                  <a:pt x="732" y="96"/>
                </a:lnTo>
                <a:lnTo>
                  <a:pt x="724" y="96"/>
                </a:lnTo>
                <a:lnTo>
                  <a:pt x="708" y="96"/>
                </a:lnTo>
                <a:lnTo>
                  <a:pt x="692" y="96"/>
                </a:lnTo>
                <a:lnTo>
                  <a:pt x="676" y="96"/>
                </a:lnTo>
                <a:lnTo>
                  <a:pt x="653" y="88"/>
                </a:lnTo>
                <a:lnTo>
                  <a:pt x="613" y="88"/>
                </a:lnTo>
                <a:lnTo>
                  <a:pt x="573" y="88"/>
                </a:lnTo>
                <a:lnTo>
                  <a:pt x="541" y="88"/>
                </a:lnTo>
                <a:lnTo>
                  <a:pt x="509" y="88"/>
                </a:lnTo>
                <a:lnTo>
                  <a:pt x="470" y="96"/>
                </a:lnTo>
                <a:lnTo>
                  <a:pt x="438" y="96"/>
                </a:lnTo>
                <a:lnTo>
                  <a:pt x="398" y="104"/>
                </a:lnTo>
                <a:lnTo>
                  <a:pt x="358" y="112"/>
                </a:lnTo>
                <a:lnTo>
                  <a:pt x="263" y="127"/>
                </a:lnTo>
                <a:lnTo>
                  <a:pt x="183" y="151"/>
                </a:lnTo>
                <a:lnTo>
                  <a:pt x="183" y="151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Freeform 45"/>
          <p:cNvSpPr/>
          <p:nvPr/>
        </p:nvSpPr>
        <p:spPr bwMode="auto">
          <a:xfrm>
            <a:off x="8256588" y="3234055"/>
            <a:ext cx="127000" cy="735013"/>
          </a:xfrm>
          <a:custGeom>
            <a:avLst/>
            <a:gdLst/>
            <a:ahLst/>
            <a:cxnLst>
              <a:cxn ang="0">
                <a:pos x="64" y="167"/>
              </a:cxn>
              <a:cxn ang="0">
                <a:pos x="64" y="175"/>
              </a:cxn>
              <a:cxn ang="0">
                <a:pos x="64" y="183"/>
              </a:cxn>
              <a:cxn ang="0">
                <a:pos x="64" y="191"/>
              </a:cxn>
              <a:cxn ang="0">
                <a:pos x="64" y="207"/>
              </a:cxn>
              <a:cxn ang="0">
                <a:pos x="64" y="222"/>
              </a:cxn>
              <a:cxn ang="0">
                <a:pos x="64" y="238"/>
              </a:cxn>
              <a:cxn ang="0">
                <a:pos x="64" y="262"/>
              </a:cxn>
              <a:cxn ang="0">
                <a:pos x="64" y="286"/>
              </a:cxn>
              <a:cxn ang="0">
                <a:pos x="64" y="310"/>
              </a:cxn>
              <a:cxn ang="0">
                <a:pos x="64" y="342"/>
              </a:cxn>
              <a:cxn ang="0">
                <a:pos x="64" y="365"/>
              </a:cxn>
              <a:cxn ang="0">
                <a:pos x="64" y="405"/>
              </a:cxn>
              <a:cxn ang="0">
                <a:pos x="64" y="437"/>
              </a:cxn>
              <a:cxn ang="0">
                <a:pos x="64" y="476"/>
              </a:cxn>
              <a:cxn ang="0">
                <a:pos x="56" y="516"/>
              </a:cxn>
              <a:cxn ang="0">
                <a:pos x="56" y="556"/>
              </a:cxn>
              <a:cxn ang="0">
                <a:pos x="8" y="556"/>
              </a:cxn>
              <a:cxn ang="0">
                <a:pos x="8" y="461"/>
              </a:cxn>
              <a:cxn ang="0">
                <a:pos x="8" y="373"/>
              </a:cxn>
              <a:cxn ang="0">
                <a:pos x="8" y="294"/>
              </a:cxn>
              <a:cxn ang="0">
                <a:pos x="8" y="222"/>
              </a:cxn>
              <a:cxn ang="0">
                <a:pos x="8" y="151"/>
              </a:cxn>
              <a:cxn ang="0">
                <a:pos x="8" y="95"/>
              </a:cxn>
              <a:cxn ang="0">
                <a:pos x="0" y="40"/>
              </a:cxn>
              <a:cxn ang="0">
                <a:pos x="0" y="16"/>
              </a:cxn>
              <a:cxn ang="0">
                <a:pos x="0" y="0"/>
              </a:cxn>
              <a:cxn ang="0">
                <a:pos x="24" y="8"/>
              </a:cxn>
              <a:cxn ang="0">
                <a:pos x="48" y="16"/>
              </a:cxn>
              <a:cxn ang="0">
                <a:pos x="64" y="24"/>
              </a:cxn>
              <a:cxn ang="0">
                <a:pos x="72" y="32"/>
              </a:cxn>
              <a:cxn ang="0">
                <a:pos x="72" y="40"/>
              </a:cxn>
              <a:cxn ang="0">
                <a:pos x="80" y="56"/>
              </a:cxn>
              <a:cxn ang="0">
                <a:pos x="80" y="72"/>
              </a:cxn>
              <a:cxn ang="0">
                <a:pos x="80" y="88"/>
              </a:cxn>
              <a:cxn ang="0">
                <a:pos x="72" y="103"/>
              </a:cxn>
              <a:cxn ang="0">
                <a:pos x="72" y="127"/>
              </a:cxn>
              <a:cxn ang="0">
                <a:pos x="72" y="151"/>
              </a:cxn>
              <a:cxn ang="0">
                <a:pos x="64" y="167"/>
              </a:cxn>
              <a:cxn ang="0">
                <a:pos x="64" y="167"/>
              </a:cxn>
            </a:cxnLst>
            <a:rect l="0" t="0" r="r" b="b"/>
            <a:pathLst>
              <a:path w="80" h="556">
                <a:moveTo>
                  <a:pt x="64" y="167"/>
                </a:moveTo>
                <a:lnTo>
                  <a:pt x="64" y="175"/>
                </a:lnTo>
                <a:lnTo>
                  <a:pt x="64" y="183"/>
                </a:lnTo>
                <a:lnTo>
                  <a:pt x="64" y="191"/>
                </a:lnTo>
                <a:lnTo>
                  <a:pt x="64" y="207"/>
                </a:lnTo>
                <a:lnTo>
                  <a:pt x="64" y="222"/>
                </a:lnTo>
                <a:lnTo>
                  <a:pt x="64" y="238"/>
                </a:lnTo>
                <a:lnTo>
                  <a:pt x="64" y="262"/>
                </a:lnTo>
                <a:lnTo>
                  <a:pt x="64" y="286"/>
                </a:lnTo>
                <a:lnTo>
                  <a:pt x="64" y="310"/>
                </a:lnTo>
                <a:lnTo>
                  <a:pt x="64" y="342"/>
                </a:lnTo>
                <a:lnTo>
                  <a:pt x="64" y="365"/>
                </a:lnTo>
                <a:lnTo>
                  <a:pt x="64" y="405"/>
                </a:lnTo>
                <a:lnTo>
                  <a:pt x="64" y="437"/>
                </a:lnTo>
                <a:lnTo>
                  <a:pt x="64" y="476"/>
                </a:lnTo>
                <a:lnTo>
                  <a:pt x="56" y="516"/>
                </a:lnTo>
                <a:lnTo>
                  <a:pt x="56" y="556"/>
                </a:lnTo>
                <a:lnTo>
                  <a:pt x="8" y="556"/>
                </a:lnTo>
                <a:lnTo>
                  <a:pt x="8" y="461"/>
                </a:lnTo>
                <a:lnTo>
                  <a:pt x="8" y="373"/>
                </a:lnTo>
                <a:lnTo>
                  <a:pt x="8" y="294"/>
                </a:lnTo>
                <a:lnTo>
                  <a:pt x="8" y="222"/>
                </a:lnTo>
                <a:lnTo>
                  <a:pt x="8" y="151"/>
                </a:lnTo>
                <a:lnTo>
                  <a:pt x="8" y="95"/>
                </a:lnTo>
                <a:lnTo>
                  <a:pt x="0" y="40"/>
                </a:lnTo>
                <a:lnTo>
                  <a:pt x="0" y="16"/>
                </a:lnTo>
                <a:lnTo>
                  <a:pt x="0" y="0"/>
                </a:lnTo>
                <a:lnTo>
                  <a:pt x="24" y="8"/>
                </a:lnTo>
                <a:lnTo>
                  <a:pt x="48" y="16"/>
                </a:lnTo>
                <a:lnTo>
                  <a:pt x="64" y="24"/>
                </a:lnTo>
                <a:lnTo>
                  <a:pt x="72" y="32"/>
                </a:lnTo>
                <a:lnTo>
                  <a:pt x="72" y="40"/>
                </a:lnTo>
                <a:lnTo>
                  <a:pt x="80" y="56"/>
                </a:lnTo>
                <a:lnTo>
                  <a:pt x="80" y="72"/>
                </a:lnTo>
                <a:lnTo>
                  <a:pt x="80" y="88"/>
                </a:lnTo>
                <a:lnTo>
                  <a:pt x="72" y="103"/>
                </a:lnTo>
                <a:lnTo>
                  <a:pt x="72" y="127"/>
                </a:lnTo>
                <a:lnTo>
                  <a:pt x="72" y="151"/>
                </a:lnTo>
                <a:lnTo>
                  <a:pt x="64" y="167"/>
                </a:lnTo>
                <a:lnTo>
                  <a:pt x="64" y="167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28936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汉字的结构（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935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Structure of Characters(4)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29" name="表格 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70230" y="1725930"/>
          <a:ext cx="11276330" cy="38512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5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5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90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结构 </a:t>
                      </a:r>
                    </a:p>
                    <a:p>
                      <a:pPr algn="ctr"/>
                      <a:r>
                        <a:rPr lang="en-US" altLang="zh-CN" sz="2800" b="0" i="1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Structure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例字 </a:t>
                      </a:r>
                    </a:p>
                    <a:p>
                      <a:pPr algn="ctr"/>
                      <a:r>
                        <a:rPr lang="en-US" altLang="zh-CN" sz="2800" b="0" i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Example Characters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图解</a:t>
                      </a:r>
                    </a:p>
                    <a:p>
                      <a:pPr algn="ctr"/>
                      <a:r>
                        <a:rPr lang="en-US" altLang="zh-CN" sz="2800" b="0" i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Illustrations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26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半包围结构</a:t>
                      </a: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</a:t>
                      </a:r>
                      <a:endParaRPr lang="en-US" altLang="zh-CN" sz="2400" baseline="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/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</a:t>
                      </a:r>
                      <a:r>
                        <a:rPr lang="en-US" altLang="zh-CN" sz="24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half-enclosure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None/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solidFill>
                            <a:srgbClr val="A50C0C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店</a:t>
                      </a: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8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di</a:t>
                      </a:r>
                      <a:r>
                        <a:rPr lang="en-US" altLang="zh-CN" sz="2400" kern="12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思源黑体 CN Regular" panose="020B0500000000000000" pitchFamily="34" charset="-122"/>
                        </a:rPr>
                        <a:t>à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n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  </a:t>
                      </a:r>
                      <a:r>
                        <a:rPr lang="en-US" altLang="zh-CN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store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57200" indent="-457200" algn="l">
                        <a:buNone/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solidFill>
                            <a:srgbClr val="A50C0C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习</a:t>
                      </a: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xí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to study</a:t>
                      </a:r>
                      <a:endParaRPr lang="en-US" altLang="zh-CN" sz="2400" kern="12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这</a:t>
                      </a: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zhè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4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4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this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baseline="0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同</a:t>
                      </a: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tónɡ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same</a:t>
                      </a:r>
                      <a:endParaRPr lang="en-US" altLang="zh-CN" sz="2400" kern="12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baseline="0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凶</a:t>
                      </a: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xiōnɡ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</a:t>
                      </a:r>
                      <a:r>
                        <a:rPr lang="en-US" altLang="zh-CN" sz="2400" kern="12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fierce</a:t>
                      </a:r>
                      <a:endParaRPr lang="en-US" altLang="zh-CN" sz="2400" kern="12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baseline="0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医</a:t>
                      </a: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yī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    </a:t>
                      </a:r>
                      <a:r>
                        <a:rPr lang="en-US" altLang="zh-CN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doctor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None/>
                      </a:pPr>
                      <a:endParaRPr lang="en-US" altLang="zh-CN" sz="3200" baseline="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marL="514350" indent="-514350" algn="l">
                        <a:buNone/>
                      </a:pPr>
                      <a:r>
                        <a:rPr lang="zh-CN" altLang="en-US" sz="32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zh-CN" altLang="en-US" sz="32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</a:t>
                      </a:r>
                      <a:endParaRPr lang="en-US" altLang="zh-CN" sz="3200" baseline="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3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</a:t>
                      </a:r>
                      <a:r>
                        <a:rPr lang="zh-CN" altLang="en-US" sz="3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8628" name="组合 50"/>
          <p:cNvGrpSpPr/>
          <p:nvPr/>
        </p:nvGrpSpPr>
        <p:grpSpPr>
          <a:xfrm>
            <a:off x="8444230" y="3242945"/>
            <a:ext cx="569913" cy="523875"/>
            <a:chOff x="8255001" y="3168650"/>
            <a:chExt cx="569912" cy="523220"/>
          </a:xfrm>
        </p:grpSpPr>
        <p:sp>
          <p:nvSpPr>
            <p:cNvPr id="68655" name="TextBox 28"/>
            <p:cNvSpPr txBox="1"/>
            <p:nvPr/>
          </p:nvSpPr>
          <p:spPr>
            <a:xfrm>
              <a:off x="8255001" y="3168650"/>
              <a:ext cx="569912" cy="5232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eaLnBrk="0" hangingPunct="0"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店</a:t>
              </a:r>
              <a:endParaRPr lang="zh-CN" altLang="en-US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cxnSp>
          <p:nvCxnSpPr>
            <p:cNvPr id="135" name="直接连接符 134"/>
            <p:cNvCxnSpPr/>
            <p:nvPr/>
          </p:nvCxnSpPr>
          <p:spPr bwMode="auto">
            <a:xfrm flipV="1">
              <a:off x="8482014" y="3341472"/>
              <a:ext cx="342899" cy="1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>
              <a:off x="8482014" y="3343057"/>
              <a:ext cx="0" cy="3488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9" name="组合 49"/>
          <p:cNvGrpSpPr/>
          <p:nvPr/>
        </p:nvGrpSpPr>
        <p:grpSpPr>
          <a:xfrm>
            <a:off x="9569768" y="3254058"/>
            <a:ext cx="569912" cy="523875"/>
            <a:chOff x="9431338" y="3179763"/>
            <a:chExt cx="569912" cy="523220"/>
          </a:xfrm>
        </p:grpSpPr>
        <p:sp>
          <p:nvSpPr>
            <p:cNvPr id="68652" name="TextBox 28"/>
            <p:cNvSpPr txBox="1"/>
            <p:nvPr/>
          </p:nvSpPr>
          <p:spPr>
            <a:xfrm>
              <a:off x="9431338" y="3179763"/>
              <a:ext cx="569912" cy="5232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eaLnBrk="0" hangingPunct="0"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习</a:t>
              </a:r>
              <a:endParaRPr lang="zh-CN" altLang="en-US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>
              <a:off x="9752013" y="3393807"/>
              <a:ext cx="1587" cy="302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 flipH="1">
              <a:off x="9432925" y="3389051"/>
              <a:ext cx="317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30" name="组合 98"/>
          <p:cNvGrpSpPr/>
          <p:nvPr/>
        </p:nvGrpSpPr>
        <p:grpSpPr>
          <a:xfrm>
            <a:off x="10668318" y="3257233"/>
            <a:ext cx="582612" cy="522287"/>
            <a:chOff x="10402889" y="3125787"/>
            <a:chExt cx="582612" cy="523220"/>
          </a:xfrm>
        </p:grpSpPr>
        <p:sp>
          <p:nvSpPr>
            <p:cNvPr id="68648" name="TextBox 28"/>
            <p:cNvSpPr txBox="1"/>
            <p:nvPr/>
          </p:nvSpPr>
          <p:spPr>
            <a:xfrm>
              <a:off x="10402889" y="3125787"/>
              <a:ext cx="582612" cy="5232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eaLnBrk="0" hangingPunct="0"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这</a:t>
              </a:r>
              <a:endParaRPr lang="zh-CN" altLang="en-US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68649" name="组合 56"/>
            <p:cNvGrpSpPr/>
            <p:nvPr/>
          </p:nvGrpSpPr>
          <p:grpSpPr>
            <a:xfrm rot="-5400000">
              <a:off x="10633931" y="3122715"/>
              <a:ext cx="343476" cy="349620"/>
              <a:chOff x="8628813" y="3494650"/>
              <a:chExt cx="343476" cy="349620"/>
            </a:xfrm>
          </p:grpSpPr>
          <p:cxnSp>
            <p:nvCxnSpPr>
              <p:cNvPr id="55" name="直接连接符 54"/>
              <p:cNvCxnSpPr/>
              <p:nvPr/>
            </p:nvCxnSpPr>
            <p:spPr bwMode="auto">
              <a:xfrm flipV="1">
                <a:off x="8628777" y="3495281"/>
                <a:ext cx="3435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 bwMode="auto">
              <a:xfrm>
                <a:off x="8633549" y="3496868"/>
                <a:ext cx="0" cy="3476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631" name="组合 68"/>
          <p:cNvGrpSpPr/>
          <p:nvPr/>
        </p:nvGrpSpPr>
        <p:grpSpPr>
          <a:xfrm>
            <a:off x="8468043" y="4444683"/>
            <a:ext cx="582612" cy="523875"/>
            <a:chOff x="8239126" y="4370392"/>
            <a:chExt cx="582612" cy="523221"/>
          </a:xfrm>
        </p:grpSpPr>
        <p:grpSp>
          <p:nvGrpSpPr>
            <p:cNvPr id="68643" name="组合 40"/>
            <p:cNvGrpSpPr/>
            <p:nvPr/>
          </p:nvGrpSpPr>
          <p:grpSpPr>
            <a:xfrm>
              <a:off x="8239126" y="4370392"/>
              <a:ext cx="582612" cy="523221"/>
              <a:chOff x="8239125" y="4370588"/>
              <a:chExt cx="582613" cy="522566"/>
            </a:xfrm>
          </p:grpSpPr>
          <p:sp>
            <p:nvSpPr>
              <p:cNvPr id="68645" name="TextBox 28"/>
              <p:cNvSpPr txBox="1"/>
              <p:nvPr/>
            </p:nvSpPr>
            <p:spPr>
              <a:xfrm>
                <a:off x="8239125" y="4370588"/>
                <a:ext cx="582613" cy="52256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 eaLnBrk="0" hangingPunct="0">
                  <a:buNone/>
                </a:pP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同</a:t>
                </a:r>
                <a:endParaRPr lang="zh-CN" altLang="en-US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cxnSp>
            <p:nvCxnSpPr>
              <p:cNvPr id="138" name="直接连接符 137"/>
              <p:cNvCxnSpPr/>
              <p:nvPr/>
            </p:nvCxnSpPr>
            <p:spPr bwMode="auto">
              <a:xfrm>
                <a:off x="8450262" y="4555861"/>
                <a:ext cx="0" cy="3372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 bwMode="auto">
              <a:xfrm>
                <a:off x="8585201" y="4554278"/>
                <a:ext cx="0" cy="338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直接连接符 67"/>
            <p:cNvCxnSpPr/>
            <p:nvPr/>
          </p:nvCxnSpPr>
          <p:spPr>
            <a:xfrm flipV="1">
              <a:off x="8450263" y="4554312"/>
              <a:ext cx="134938" cy="1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90"/>
          <p:cNvGrpSpPr/>
          <p:nvPr/>
        </p:nvGrpSpPr>
        <p:grpSpPr>
          <a:xfrm>
            <a:off x="9593580" y="4438333"/>
            <a:ext cx="582613" cy="528637"/>
            <a:chOff x="9440863" y="4364365"/>
            <a:chExt cx="582612" cy="527660"/>
          </a:xfrm>
        </p:grpSpPr>
        <p:sp>
          <p:nvSpPr>
            <p:cNvPr id="8" name="TextBox 28"/>
            <p:cNvSpPr txBox="1"/>
            <p:nvPr/>
          </p:nvSpPr>
          <p:spPr>
            <a:xfrm>
              <a:off x="9440863" y="4368804"/>
              <a:ext cx="582612" cy="52322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eaLnBrk="0" hangingPunct="0">
                <a:buNone/>
              </a:pPr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凶</a:t>
              </a:r>
              <a:endParaRPr lang="zh-CN" altLang="en-US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68640" name="组合 89"/>
            <p:cNvGrpSpPr/>
            <p:nvPr/>
          </p:nvGrpSpPr>
          <p:grpSpPr>
            <a:xfrm>
              <a:off x="9632157" y="4364365"/>
              <a:ext cx="157077" cy="339070"/>
              <a:chOff x="9632157" y="4364365"/>
              <a:chExt cx="157077" cy="339070"/>
            </a:xfrm>
          </p:grpSpPr>
          <p:cxnSp>
            <p:nvCxnSpPr>
              <p:cNvPr id="85" name="直接连接符 84"/>
              <p:cNvCxnSpPr/>
              <p:nvPr/>
            </p:nvCxnSpPr>
            <p:spPr bwMode="auto">
              <a:xfrm rot="10800000">
                <a:off x="9788526" y="4364365"/>
                <a:ext cx="0" cy="3375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 bwMode="auto">
              <a:xfrm rot="10800000">
                <a:off x="9632951" y="4364365"/>
                <a:ext cx="0" cy="3390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97"/>
          <p:cNvGrpSpPr/>
          <p:nvPr/>
        </p:nvGrpSpPr>
        <p:grpSpPr>
          <a:xfrm>
            <a:off x="10685780" y="4447858"/>
            <a:ext cx="582613" cy="523875"/>
            <a:chOff x="10402890" y="4362448"/>
            <a:chExt cx="582614" cy="523220"/>
          </a:xfrm>
        </p:grpSpPr>
        <p:grpSp>
          <p:nvGrpSpPr>
            <p:cNvPr id="10" name="组合 40"/>
            <p:cNvGrpSpPr/>
            <p:nvPr/>
          </p:nvGrpSpPr>
          <p:grpSpPr>
            <a:xfrm>
              <a:off x="10402890" y="4362448"/>
              <a:ext cx="582614" cy="523220"/>
              <a:chOff x="8239125" y="4370590"/>
              <a:chExt cx="582615" cy="522566"/>
            </a:xfrm>
          </p:grpSpPr>
          <p:sp>
            <p:nvSpPr>
              <p:cNvPr id="11" name="TextBox 28"/>
              <p:cNvSpPr txBox="1"/>
              <p:nvPr/>
            </p:nvSpPr>
            <p:spPr>
              <a:xfrm>
                <a:off x="8239125" y="4370590"/>
                <a:ext cx="582613" cy="52256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 eaLnBrk="0" hangingPunct="0">
                  <a:buNone/>
                </a:pP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charset="-122"/>
                    <a:ea typeface="华文楷体" panose="02010600040101010101" charset="-122"/>
                  </a:rPr>
                  <a:t>医</a:t>
                </a:r>
                <a:endParaRPr lang="zh-CN" altLang="en-US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 bwMode="auto">
              <a:xfrm flipV="1">
                <a:off x="8434389" y="4723717"/>
                <a:ext cx="387351" cy="15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H="1">
                <a:off x="8434389" y="4546362"/>
                <a:ext cx="387351" cy="15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直接连接符 96"/>
            <p:cNvCxnSpPr/>
            <p:nvPr/>
          </p:nvCxnSpPr>
          <p:spPr>
            <a:xfrm>
              <a:off x="10598153" y="4540026"/>
              <a:ext cx="0" cy="1775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4429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辶 ”和“ 门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38754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 辶”and“ 门”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296650" cy="411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5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走之旁，一般和走路有关系。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辶”is usually related to”walking” 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zhè 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this</a:t>
                      </a:r>
                      <a:endParaRPr lang="en-US" altLang="zh-CN" sz="2400" i="1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marL="457200" indent="-45720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sònɡ 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to send</a:t>
                      </a:r>
                      <a:endParaRPr lang="en-US" altLang="zh-CN" sz="24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门字旁，一般和房间、房门有关系。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sym typeface="+mn-ea"/>
                        </a:rPr>
                        <a:t>The radical“  门  ”is usually related to a room or a door.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wèn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to ask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jiān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a measure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                 word for rooms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9658" name="组合 155"/>
          <p:cNvGrpSpPr/>
          <p:nvPr/>
        </p:nvGrpSpPr>
        <p:grpSpPr>
          <a:xfrm>
            <a:off x="988695" y="5047933"/>
            <a:ext cx="349250" cy="360362"/>
            <a:chOff x="7837696" y="1507507"/>
            <a:chExt cx="349931" cy="360000"/>
          </a:xfrm>
        </p:grpSpPr>
        <p:sp>
          <p:nvSpPr>
            <p:cNvPr id="69671" name="Freeform 110"/>
            <p:cNvSpPr/>
            <p:nvPr/>
          </p:nvSpPr>
          <p:spPr>
            <a:xfrm>
              <a:off x="7837696" y="1567927"/>
              <a:ext cx="40280" cy="289510"/>
            </a:xfrm>
            <a:custGeom>
              <a:avLst/>
              <a:gdLst>
                <a:gd name="txL" fmla="*/ 0 w 32"/>
                <a:gd name="txT" fmla="*/ 0 h 230"/>
                <a:gd name="txR" fmla="*/ 32 w 32"/>
                <a:gd name="txB" fmla="*/ 230 h 230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30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32" y="31"/>
                  </a:lnTo>
                  <a:lnTo>
                    <a:pt x="32" y="47"/>
                  </a:lnTo>
                  <a:lnTo>
                    <a:pt x="32" y="63"/>
                  </a:lnTo>
                  <a:lnTo>
                    <a:pt x="32" y="79"/>
                  </a:lnTo>
                  <a:lnTo>
                    <a:pt x="32" y="111"/>
                  </a:lnTo>
                  <a:lnTo>
                    <a:pt x="32" y="135"/>
                  </a:lnTo>
                  <a:lnTo>
                    <a:pt x="32" y="159"/>
                  </a:lnTo>
                  <a:lnTo>
                    <a:pt x="24" y="182"/>
                  </a:lnTo>
                  <a:lnTo>
                    <a:pt x="24" y="198"/>
                  </a:lnTo>
                  <a:lnTo>
                    <a:pt x="24" y="214"/>
                  </a:lnTo>
                  <a:lnTo>
                    <a:pt x="24" y="222"/>
                  </a:lnTo>
                  <a:lnTo>
                    <a:pt x="24" y="230"/>
                  </a:lnTo>
                  <a:lnTo>
                    <a:pt x="16" y="230"/>
                  </a:lnTo>
                  <a:lnTo>
                    <a:pt x="16" y="222"/>
                  </a:lnTo>
                  <a:lnTo>
                    <a:pt x="8" y="222"/>
                  </a:lnTo>
                  <a:lnTo>
                    <a:pt x="8" y="214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0" y="182"/>
                  </a:lnTo>
                  <a:lnTo>
                    <a:pt x="8" y="174"/>
                  </a:lnTo>
                  <a:lnTo>
                    <a:pt x="8" y="159"/>
                  </a:lnTo>
                  <a:lnTo>
                    <a:pt x="8" y="127"/>
                  </a:lnTo>
                  <a:lnTo>
                    <a:pt x="8" y="95"/>
                  </a:lnTo>
                  <a:lnTo>
                    <a:pt x="8" y="71"/>
                  </a:lnTo>
                  <a:lnTo>
                    <a:pt x="8" y="55"/>
                  </a:lnTo>
                  <a:lnTo>
                    <a:pt x="8" y="47"/>
                  </a:lnTo>
                  <a:lnTo>
                    <a:pt x="8" y="31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2" name="Freeform 111"/>
            <p:cNvSpPr/>
            <p:nvPr/>
          </p:nvSpPr>
          <p:spPr>
            <a:xfrm>
              <a:off x="7977417" y="1507507"/>
              <a:ext cx="210210" cy="360000"/>
            </a:xfrm>
            <a:custGeom>
              <a:avLst/>
              <a:gdLst>
                <a:gd name="txL" fmla="*/ 0 w 167"/>
                <a:gd name="txT" fmla="*/ 0 h 286"/>
                <a:gd name="txR" fmla="*/ 167 w 167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67" h="286">
                  <a:moveTo>
                    <a:pt x="159" y="278"/>
                  </a:moveTo>
                  <a:lnTo>
                    <a:pt x="151" y="286"/>
                  </a:lnTo>
                  <a:lnTo>
                    <a:pt x="143" y="286"/>
                  </a:lnTo>
                  <a:lnTo>
                    <a:pt x="135" y="286"/>
                  </a:lnTo>
                  <a:lnTo>
                    <a:pt x="135" y="278"/>
                  </a:lnTo>
                  <a:lnTo>
                    <a:pt x="127" y="270"/>
                  </a:lnTo>
                  <a:lnTo>
                    <a:pt x="127" y="262"/>
                  </a:lnTo>
                  <a:lnTo>
                    <a:pt x="119" y="254"/>
                  </a:lnTo>
                  <a:lnTo>
                    <a:pt x="111" y="254"/>
                  </a:lnTo>
                  <a:lnTo>
                    <a:pt x="103" y="246"/>
                  </a:lnTo>
                  <a:lnTo>
                    <a:pt x="96" y="238"/>
                  </a:lnTo>
                  <a:lnTo>
                    <a:pt x="96" y="230"/>
                  </a:lnTo>
                  <a:lnTo>
                    <a:pt x="103" y="230"/>
                  </a:lnTo>
                  <a:lnTo>
                    <a:pt x="111" y="238"/>
                  </a:lnTo>
                  <a:lnTo>
                    <a:pt x="119" y="238"/>
                  </a:lnTo>
                  <a:lnTo>
                    <a:pt x="127" y="238"/>
                  </a:lnTo>
                  <a:lnTo>
                    <a:pt x="135" y="238"/>
                  </a:lnTo>
                  <a:lnTo>
                    <a:pt x="143" y="238"/>
                  </a:lnTo>
                  <a:lnTo>
                    <a:pt x="143" y="230"/>
                  </a:lnTo>
                  <a:lnTo>
                    <a:pt x="143" y="222"/>
                  </a:lnTo>
                  <a:lnTo>
                    <a:pt x="143" y="215"/>
                  </a:lnTo>
                  <a:lnTo>
                    <a:pt x="143" y="199"/>
                  </a:lnTo>
                  <a:lnTo>
                    <a:pt x="143" y="167"/>
                  </a:lnTo>
                  <a:lnTo>
                    <a:pt x="143" y="127"/>
                  </a:lnTo>
                  <a:lnTo>
                    <a:pt x="143" y="95"/>
                  </a:lnTo>
                  <a:lnTo>
                    <a:pt x="135" y="64"/>
                  </a:lnTo>
                  <a:lnTo>
                    <a:pt x="135" y="48"/>
                  </a:lnTo>
                  <a:lnTo>
                    <a:pt x="135" y="40"/>
                  </a:lnTo>
                  <a:lnTo>
                    <a:pt x="135" y="32"/>
                  </a:lnTo>
                  <a:lnTo>
                    <a:pt x="127" y="24"/>
                  </a:lnTo>
                  <a:lnTo>
                    <a:pt x="119" y="24"/>
                  </a:lnTo>
                  <a:lnTo>
                    <a:pt x="111" y="24"/>
                  </a:lnTo>
                  <a:lnTo>
                    <a:pt x="88" y="32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0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96" y="16"/>
                  </a:lnTo>
                  <a:lnTo>
                    <a:pt x="111" y="8"/>
                  </a:lnTo>
                  <a:lnTo>
                    <a:pt x="119" y="8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35" y="8"/>
                  </a:lnTo>
                  <a:lnTo>
                    <a:pt x="151" y="8"/>
                  </a:lnTo>
                  <a:lnTo>
                    <a:pt x="159" y="16"/>
                  </a:lnTo>
                  <a:lnTo>
                    <a:pt x="167" y="16"/>
                  </a:lnTo>
                  <a:lnTo>
                    <a:pt x="167" y="24"/>
                  </a:lnTo>
                  <a:lnTo>
                    <a:pt x="167" y="32"/>
                  </a:lnTo>
                  <a:lnTo>
                    <a:pt x="159" y="32"/>
                  </a:lnTo>
                  <a:lnTo>
                    <a:pt x="159" y="40"/>
                  </a:lnTo>
                  <a:lnTo>
                    <a:pt x="159" y="48"/>
                  </a:lnTo>
                  <a:lnTo>
                    <a:pt x="159" y="56"/>
                  </a:lnTo>
                  <a:lnTo>
                    <a:pt x="159" y="72"/>
                  </a:lnTo>
                  <a:lnTo>
                    <a:pt x="159" y="95"/>
                  </a:lnTo>
                  <a:lnTo>
                    <a:pt x="167" y="119"/>
                  </a:lnTo>
                  <a:lnTo>
                    <a:pt x="167" y="151"/>
                  </a:lnTo>
                  <a:lnTo>
                    <a:pt x="167" y="191"/>
                  </a:lnTo>
                  <a:lnTo>
                    <a:pt x="167" y="215"/>
                  </a:lnTo>
                  <a:lnTo>
                    <a:pt x="167" y="230"/>
                  </a:lnTo>
                  <a:lnTo>
                    <a:pt x="167" y="246"/>
                  </a:lnTo>
                  <a:lnTo>
                    <a:pt x="159" y="262"/>
                  </a:lnTo>
                  <a:lnTo>
                    <a:pt x="159" y="27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3" name="Freeform 115"/>
            <p:cNvSpPr/>
            <p:nvPr/>
          </p:nvSpPr>
          <p:spPr>
            <a:xfrm>
              <a:off x="7877976" y="1507507"/>
              <a:ext cx="69231" cy="60420"/>
            </a:xfrm>
            <a:custGeom>
              <a:avLst/>
              <a:gdLst>
                <a:gd name="txL" fmla="*/ 0 w 55"/>
                <a:gd name="txT" fmla="*/ 0 h 48"/>
                <a:gd name="txR" fmla="*/ 55 w 55"/>
                <a:gd name="txB" fmla="*/ 48 h 48"/>
              </a:gdLst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55" h="48">
                  <a:moveTo>
                    <a:pt x="0" y="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39" y="16"/>
                  </a:lnTo>
                  <a:lnTo>
                    <a:pt x="47" y="24"/>
                  </a:lnTo>
                  <a:lnTo>
                    <a:pt x="55" y="32"/>
                  </a:lnTo>
                  <a:lnTo>
                    <a:pt x="55" y="40"/>
                  </a:lnTo>
                  <a:lnTo>
                    <a:pt x="47" y="48"/>
                  </a:lnTo>
                  <a:lnTo>
                    <a:pt x="39" y="48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0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659" name="组合 159"/>
          <p:cNvGrpSpPr>
            <a:grpSpLocks noChangeAspect="1"/>
          </p:cNvGrpSpPr>
          <p:nvPr/>
        </p:nvGrpSpPr>
        <p:grpSpPr>
          <a:xfrm>
            <a:off x="988695" y="3538220"/>
            <a:ext cx="387350" cy="342900"/>
            <a:chOff x="6301666" y="1418137"/>
            <a:chExt cx="362517" cy="319720"/>
          </a:xfrm>
        </p:grpSpPr>
        <p:sp>
          <p:nvSpPr>
            <p:cNvPr id="69668" name="Freeform 82"/>
            <p:cNvSpPr/>
            <p:nvPr/>
          </p:nvSpPr>
          <p:spPr>
            <a:xfrm>
              <a:off x="6311736" y="1517578"/>
              <a:ext cx="90629" cy="159861"/>
            </a:xfrm>
            <a:custGeom>
              <a:avLst/>
              <a:gdLst>
                <a:gd name="txL" fmla="*/ 0 w 72"/>
                <a:gd name="txT" fmla="*/ 0 h 127"/>
                <a:gd name="txR" fmla="*/ 72 w 72"/>
                <a:gd name="txB" fmla="*/ 127 h 12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72" h="127">
                  <a:moveTo>
                    <a:pt x="56" y="127"/>
                  </a:moveTo>
                  <a:lnTo>
                    <a:pt x="56" y="111"/>
                  </a:lnTo>
                  <a:lnTo>
                    <a:pt x="48" y="96"/>
                  </a:lnTo>
                  <a:lnTo>
                    <a:pt x="48" y="88"/>
                  </a:lnTo>
                  <a:lnTo>
                    <a:pt x="40" y="80"/>
                  </a:lnTo>
                  <a:lnTo>
                    <a:pt x="40" y="64"/>
                  </a:lnTo>
                  <a:lnTo>
                    <a:pt x="32" y="64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72" y="16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56" y="40"/>
                  </a:lnTo>
                  <a:lnTo>
                    <a:pt x="48" y="56"/>
                  </a:lnTo>
                  <a:lnTo>
                    <a:pt x="48" y="64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64" y="127"/>
                  </a:lnTo>
                  <a:lnTo>
                    <a:pt x="56" y="12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9" name="Freeform 83"/>
            <p:cNvSpPr/>
            <p:nvPr/>
          </p:nvSpPr>
          <p:spPr>
            <a:xfrm>
              <a:off x="6352016" y="1418137"/>
              <a:ext cx="50350" cy="50350"/>
            </a:xfrm>
            <a:custGeom>
              <a:avLst/>
              <a:gdLst>
                <a:gd name="txL" fmla="*/ 0 w 40"/>
                <a:gd name="txT" fmla="*/ 0 h 40"/>
                <a:gd name="txR" fmla="*/ 40 w 40"/>
                <a:gd name="txB" fmla="*/ 40 h 4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0" h="40">
                  <a:moveTo>
                    <a:pt x="24" y="8"/>
                  </a:moveTo>
                  <a:lnTo>
                    <a:pt x="32" y="16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0" name="Freeform 87"/>
            <p:cNvSpPr/>
            <p:nvPr/>
          </p:nvSpPr>
          <p:spPr>
            <a:xfrm>
              <a:off x="6301666" y="1667367"/>
              <a:ext cx="362517" cy="70490"/>
            </a:xfrm>
            <a:custGeom>
              <a:avLst/>
              <a:gdLst>
                <a:gd name="txL" fmla="*/ 0 w 288"/>
                <a:gd name="txT" fmla="*/ 0 h 56"/>
                <a:gd name="txR" fmla="*/ 288 w 288"/>
                <a:gd name="txB" fmla="*/ 56 h 5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88" h="56">
                  <a:moveTo>
                    <a:pt x="248" y="24"/>
                  </a:moveTo>
                  <a:lnTo>
                    <a:pt x="264" y="24"/>
                  </a:lnTo>
                  <a:lnTo>
                    <a:pt x="280" y="24"/>
                  </a:lnTo>
                  <a:lnTo>
                    <a:pt x="288" y="24"/>
                  </a:lnTo>
                  <a:lnTo>
                    <a:pt x="288" y="32"/>
                  </a:lnTo>
                  <a:lnTo>
                    <a:pt x="280" y="32"/>
                  </a:lnTo>
                  <a:lnTo>
                    <a:pt x="272" y="40"/>
                  </a:lnTo>
                  <a:lnTo>
                    <a:pt x="248" y="48"/>
                  </a:lnTo>
                  <a:lnTo>
                    <a:pt x="240" y="56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08" y="56"/>
                  </a:lnTo>
                  <a:lnTo>
                    <a:pt x="200" y="56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52" y="40"/>
                  </a:lnTo>
                  <a:lnTo>
                    <a:pt x="136" y="32"/>
                  </a:lnTo>
                  <a:lnTo>
                    <a:pt x="112" y="24"/>
                  </a:lnTo>
                  <a:lnTo>
                    <a:pt x="88" y="16"/>
                  </a:lnTo>
                  <a:lnTo>
                    <a:pt x="72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32" y="16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104" y="8"/>
                  </a:lnTo>
                  <a:lnTo>
                    <a:pt x="128" y="16"/>
                  </a:lnTo>
                  <a:lnTo>
                    <a:pt x="152" y="16"/>
                  </a:lnTo>
                  <a:lnTo>
                    <a:pt x="184" y="24"/>
                  </a:lnTo>
                  <a:lnTo>
                    <a:pt x="216" y="24"/>
                  </a:lnTo>
                  <a:lnTo>
                    <a:pt x="248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654" name="组合 160"/>
          <p:cNvGrpSpPr/>
          <p:nvPr/>
        </p:nvGrpSpPr>
        <p:grpSpPr>
          <a:xfrm>
            <a:off x="7793038" y="3385820"/>
            <a:ext cx="361950" cy="360363"/>
            <a:chOff x="5668860" y="1438275"/>
            <a:chExt cx="362517" cy="360000"/>
          </a:xfrm>
        </p:grpSpPr>
        <p:sp>
          <p:nvSpPr>
            <p:cNvPr id="69696" name="Freeform 82"/>
            <p:cNvSpPr/>
            <p:nvPr/>
          </p:nvSpPr>
          <p:spPr>
            <a:xfrm>
              <a:off x="5678930" y="1577996"/>
              <a:ext cx="90629" cy="159861"/>
            </a:xfrm>
            <a:custGeom>
              <a:avLst/>
              <a:gdLst>
                <a:gd name="txL" fmla="*/ 0 w 72"/>
                <a:gd name="txT" fmla="*/ 0 h 127"/>
                <a:gd name="txR" fmla="*/ 72 w 72"/>
                <a:gd name="txB" fmla="*/ 127 h 12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72" h="127">
                  <a:moveTo>
                    <a:pt x="56" y="127"/>
                  </a:moveTo>
                  <a:lnTo>
                    <a:pt x="56" y="111"/>
                  </a:lnTo>
                  <a:lnTo>
                    <a:pt x="48" y="96"/>
                  </a:lnTo>
                  <a:lnTo>
                    <a:pt x="48" y="88"/>
                  </a:lnTo>
                  <a:lnTo>
                    <a:pt x="40" y="80"/>
                  </a:lnTo>
                  <a:lnTo>
                    <a:pt x="40" y="64"/>
                  </a:lnTo>
                  <a:lnTo>
                    <a:pt x="32" y="64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72" y="16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56" y="40"/>
                  </a:lnTo>
                  <a:lnTo>
                    <a:pt x="48" y="56"/>
                  </a:lnTo>
                  <a:lnTo>
                    <a:pt x="48" y="64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64" y="127"/>
                  </a:lnTo>
                  <a:lnTo>
                    <a:pt x="56" y="12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7" name="Freeform 83"/>
            <p:cNvSpPr/>
            <p:nvPr/>
          </p:nvSpPr>
          <p:spPr>
            <a:xfrm>
              <a:off x="5719210" y="1478555"/>
              <a:ext cx="50350" cy="50350"/>
            </a:xfrm>
            <a:custGeom>
              <a:avLst/>
              <a:gdLst>
                <a:gd name="txL" fmla="*/ 0 w 40"/>
                <a:gd name="txT" fmla="*/ 0 h 40"/>
                <a:gd name="txR" fmla="*/ 40 w 40"/>
                <a:gd name="txB" fmla="*/ 40 h 4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0" h="40">
                  <a:moveTo>
                    <a:pt x="24" y="8"/>
                  </a:moveTo>
                  <a:lnTo>
                    <a:pt x="32" y="16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8" name="Freeform 84"/>
            <p:cNvSpPr/>
            <p:nvPr/>
          </p:nvSpPr>
          <p:spPr>
            <a:xfrm>
              <a:off x="5850118" y="1438275"/>
              <a:ext cx="50350" cy="60420"/>
            </a:xfrm>
            <a:custGeom>
              <a:avLst/>
              <a:gdLst>
                <a:gd name="txL" fmla="*/ 0 w 40"/>
                <a:gd name="txT" fmla="*/ 0 h 48"/>
                <a:gd name="txR" fmla="*/ 40 w 40"/>
                <a:gd name="txB" fmla="*/ 48 h 48"/>
              </a:gdLst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40" h="48">
                  <a:moveTo>
                    <a:pt x="0" y="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24" y="40"/>
                  </a:lnTo>
                  <a:lnTo>
                    <a:pt x="8" y="24"/>
                  </a:lnTo>
                  <a:lnTo>
                    <a:pt x="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9" name="Freeform 85"/>
            <p:cNvSpPr/>
            <p:nvPr/>
          </p:nvSpPr>
          <p:spPr>
            <a:xfrm>
              <a:off x="5789699" y="1508765"/>
              <a:ext cx="191328" cy="49091"/>
            </a:xfrm>
            <a:custGeom>
              <a:avLst/>
              <a:gdLst>
                <a:gd name="txL" fmla="*/ 0 w 152"/>
                <a:gd name="txT" fmla="*/ 0 h 39"/>
                <a:gd name="txR" fmla="*/ 152 w 152"/>
                <a:gd name="txB" fmla="*/ 39 h 3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52" h="39">
                  <a:moveTo>
                    <a:pt x="64" y="16"/>
                  </a:moveTo>
                  <a:lnTo>
                    <a:pt x="88" y="8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52" y="16"/>
                  </a:lnTo>
                  <a:lnTo>
                    <a:pt x="144" y="16"/>
                  </a:lnTo>
                  <a:lnTo>
                    <a:pt x="136" y="16"/>
                  </a:lnTo>
                  <a:lnTo>
                    <a:pt x="128" y="23"/>
                  </a:lnTo>
                  <a:lnTo>
                    <a:pt x="112" y="23"/>
                  </a:lnTo>
                  <a:lnTo>
                    <a:pt x="96" y="23"/>
                  </a:lnTo>
                  <a:lnTo>
                    <a:pt x="80" y="31"/>
                  </a:lnTo>
                  <a:lnTo>
                    <a:pt x="64" y="31"/>
                  </a:lnTo>
                  <a:lnTo>
                    <a:pt x="56" y="31"/>
                  </a:lnTo>
                  <a:lnTo>
                    <a:pt x="40" y="31"/>
                  </a:lnTo>
                  <a:lnTo>
                    <a:pt x="24" y="39"/>
                  </a:lnTo>
                  <a:lnTo>
                    <a:pt x="16" y="31"/>
                  </a:lnTo>
                  <a:lnTo>
                    <a:pt x="8" y="31"/>
                  </a:lnTo>
                  <a:lnTo>
                    <a:pt x="0" y="31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40" y="23"/>
                  </a:lnTo>
                  <a:lnTo>
                    <a:pt x="64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0" name="Freeform 86"/>
            <p:cNvSpPr/>
            <p:nvPr/>
          </p:nvSpPr>
          <p:spPr>
            <a:xfrm>
              <a:off x="5789699" y="1528904"/>
              <a:ext cx="130909" cy="188811"/>
            </a:xfrm>
            <a:custGeom>
              <a:avLst/>
              <a:gdLst>
                <a:gd name="txL" fmla="*/ 0 w 104"/>
                <a:gd name="txT" fmla="*/ 0 h 150"/>
                <a:gd name="txR" fmla="*/ 104 w 104"/>
                <a:gd name="txB" fmla="*/ 150 h 15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4" h="150">
                  <a:moveTo>
                    <a:pt x="104" y="23"/>
                  </a:moveTo>
                  <a:lnTo>
                    <a:pt x="104" y="31"/>
                  </a:lnTo>
                  <a:lnTo>
                    <a:pt x="104" y="39"/>
                  </a:lnTo>
                  <a:lnTo>
                    <a:pt x="96" y="47"/>
                  </a:lnTo>
                  <a:lnTo>
                    <a:pt x="96" y="63"/>
                  </a:lnTo>
                  <a:lnTo>
                    <a:pt x="80" y="87"/>
                  </a:lnTo>
                  <a:lnTo>
                    <a:pt x="64" y="111"/>
                  </a:lnTo>
                  <a:lnTo>
                    <a:pt x="48" y="127"/>
                  </a:lnTo>
                  <a:lnTo>
                    <a:pt x="24" y="143"/>
                  </a:lnTo>
                  <a:lnTo>
                    <a:pt x="16" y="143"/>
                  </a:lnTo>
                  <a:lnTo>
                    <a:pt x="8" y="150"/>
                  </a:lnTo>
                  <a:lnTo>
                    <a:pt x="0" y="150"/>
                  </a:lnTo>
                  <a:lnTo>
                    <a:pt x="8" y="143"/>
                  </a:lnTo>
                  <a:lnTo>
                    <a:pt x="16" y="135"/>
                  </a:lnTo>
                  <a:lnTo>
                    <a:pt x="24" y="127"/>
                  </a:lnTo>
                  <a:lnTo>
                    <a:pt x="48" y="111"/>
                  </a:lnTo>
                  <a:lnTo>
                    <a:pt x="64" y="95"/>
                  </a:lnTo>
                  <a:lnTo>
                    <a:pt x="72" y="71"/>
                  </a:lnTo>
                  <a:lnTo>
                    <a:pt x="80" y="47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104" y="23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1" name="Freeform 87"/>
            <p:cNvSpPr/>
            <p:nvPr/>
          </p:nvSpPr>
          <p:spPr>
            <a:xfrm>
              <a:off x="5668860" y="1727785"/>
              <a:ext cx="362517" cy="70490"/>
            </a:xfrm>
            <a:custGeom>
              <a:avLst/>
              <a:gdLst>
                <a:gd name="txL" fmla="*/ 0 w 288"/>
                <a:gd name="txT" fmla="*/ 0 h 56"/>
                <a:gd name="txR" fmla="*/ 288 w 288"/>
                <a:gd name="txB" fmla="*/ 56 h 5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88" h="56">
                  <a:moveTo>
                    <a:pt x="248" y="24"/>
                  </a:moveTo>
                  <a:lnTo>
                    <a:pt x="264" y="24"/>
                  </a:lnTo>
                  <a:lnTo>
                    <a:pt x="280" y="24"/>
                  </a:lnTo>
                  <a:lnTo>
                    <a:pt x="288" y="24"/>
                  </a:lnTo>
                  <a:lnTo>
                    <a:pt x="288" y="32"/>
                  </a:lnTo>
                  <a:lnTo>
                    <a:pt x="280" y="32"/>
                  </a:lnTo>
                  <a:lnTo>
                    <a:pt x="272" y="40"/>
                  </a:lnTo>
                  <a:lnTo>
                    <a:pt x="248" y="48"/>
                  </a:lnTo>
                  <a:lnTo>
                    <a:pt x="240" y="56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08" y="56"/>
                  </a:lnTo>
                  <a:lnTo>
                    <a:pt x="200" y="56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52" y="40"/>
                  </a:lnTo>
                  <a:lnTo>
                    <a:pt x="136" y="32"/>
                  </a:lnTo>
                  <a:lnTo>
                    <a:pt x="112" y="24"/>
                  </a:lnTo>
                  <a:lnTo>
                    <a:pt x="88" y="16"/>
                  </a:lnTo>
                  <a:lnTo>
                    <a:pt x="72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32" y="16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104" y="8"/>
                  </a:lnTo>
                  <a:lnTo>
                    <a:pt x="128" y="16"/>
                  </a:lnTo>
                  <a:lnTo>
                    <a:pt x="152" y="16"/>
                  </a:lnTo>
                  <a:lnTo>
                    <a:pt x="184" y="24"/>
                  </a:lnTo>
                  <a:lnTo>
                    <a:pt x="216" y="24"/>
                  </a:lnTo>
                  <a:lnTo>
                    <a:pt x="248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02" name="Freeform 88"/>
            <p:cNvSpPr/>
            <p:nvPr/>
          </p:nvSpPr>
          <p:spPr>
            <a:xfrm>
              <a:off x="5819909" y="1577996"/>
              <a:ext cx="130909" cy="139721"/>
            </a:xfrm>
            <a:custGeom>
              <a:avLst/>
              <a:gdLst>
                <a:gd name="txL" fmla="*/ 0 w 104"/>
                <a:gd name="txT" fmla="*/ 0 h 111"/>
                <a:gd name="txR" fmla="*/ 104 w 104"/>
                <a:gd name="txB" fmla="*/ 111 h 11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104" h="111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48" y="32"/>
                  </a:lnTo>
                  <a:lnTo>
                    <a:pt x="72" y="48"/>
                  </a:lnTo>
                  <a:lnTo>
                    <a:pt x="80" y="64"/>
                  </a:lnTo>
                  <a:lnTo>
                    <a:pt x="96" y="72"/>
                  </a:lnTo>
                  <a:lnTo>
                    <a:pt x="96" y="80"/>
                  </a:lnTo>
                  <a:lnTo>
                    <a:pt x="104" y="96"/>
                  </a:lnTo>
                  <a:lnTo>
                    <a:pt x="104" y="104"/>
                  </a:lnTo>
                  <a:lnTo>
                    <a:pt x="104" y="111"/>
                  </a:lnTo>
                  <a:lnTo>
                    <a:pt x="96" y="111"/>
                  </a:lnTo>
                  <a:lnTo>
                    <a:pt x="88" y="104"/>
                  </a:lnTo>
                  <a:lnTo>
                    <a:pt x="72" y="80"/>
                  </a:lnTo>
                  <a:lnTo>
                    <a:pt x="48" y="56"/>
                  </a:lnTo>
                  <a:lnTo>
                    <a:pt x="24" y="32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655" name="组合 118"/>
          <p:cNvGrpSpPr>
            <a:grpSpLocks noChangeAspect="1"/>
          </p:cNvGrpSpPr>
          <p:nvPr/>
        </p:nvGrpSpPr>
        <p:grpSpPr>
          <a:xfrm>
            <a:off x="7781925" y="3967480"/>
            <a:ext cx="361950" cy="358775"/>
            <a:chOff x="5238750" y="1527174"/>
            <a:chExt cx="457200" cy="454025"/>
          </a:xfrm>
        </p:grpSpPr>
        <p:sp>
          <p:nvSpPr>
            <p:cNvPr id="69687" name="Freeform 95"/>
            <p:cNvSpPr/>
            <p:nvPr/>
          </p:nvSpPr>
          <p:spPr>
            <a:xfrm>
              <a:off x="5238750" y="1703387"/>
              <a:ext cx="114300" cy="188913"/>
            </a:xfrm>
            <a:custGeom>
              <a:avLst/>
              <a:gdLst>
                <a:gd name="txL" fmla="*/ 0 w 72"/>
                <a:gd name="txT" fmla="*/ 0 h 119"/>
                <a:gd name="txR" fmla="*/ 72 w 72"/>
                <a:gd name="txB" fmla="*/ 119 h 119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72" h="119">
                  <a:moveTo>
                    <a:pt x="40" y="8"/>
                  </a:moveTo>
                  <a:lnTo>
                    <a:pt x="40" y="0"/>
                  </a:lnTo>
                  <a:lnTo>
                    <a:pt x="48" y="0"/>
                  </a:lnTo>
                  <a:lnTo>
                    <a:pt x="56" y="8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56" y="40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64"/>
                  </a:lnTo>
                  <a:lnTo>
                    <a:pt x="56" y="72"/>
                  </a:lnTo>
                  <a:lnTo>
                    <a:pt x="64" y="96"/>
                  </a:lnTo>
                  <a:lnTo>
                    <a:pt x="64" y="119"/>
                  </a:lnTo>
                  <a:lnTo>
                    <a:pt x="56" y="119"/>
                  </a:lnTo>
                  <a:lnTo>
                    <a:pt x="48" y="104"/>
                  </a:lnTo>
                  <a:lnTo>
                    <a:pt x="48" y="80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40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8" name="Freeform 96"/>
            <p:cNvSpPr/>
            <p:nvPr/>
          </p:nvSpPr>
          <p:spPr>
            <a:xfrm>
              <a:off x="5302250" y="1577974"/>
              <a:ext cx="63500" cy="74613"/>
            </a:xfrm>
            <a:custGeom>
              <a:avLst/>
              <a:gdLst>
                <a:gd name="txL" fmla="*/ 0 w 40"/>
                <a:gd name="txT" fmla="*/ 0 h 47"/>
                <a:gd name="txR" fmla="*/ 40 w 40"/>
                <a:gd name="txB" fmla="*/ 47 h 47"/>
              </a:gdLst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40" h="47">
                  <a:moveTo>
                    <a:pt x="0" y="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32" y="47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9" name="Freeform 97"/>
            <p:cNvSpPr/>
            <p:nvPr/>
          </p:nvSpPr>
          <p:spPr>
            <a:xfrm>
              <a:off x="5238750" y="1879599"/>
              <a:ext cx="457200" cy="101600"/>
            </a:xfrm>
            <a:custGeom>
              <a:avLst/>
              <a:gdLst>
                <a:gd name="txL" fmla="*/ 0 w 288"/>
                <a:gd name="txT" fmla="*/ 0 h 64"/>
                <a:gd name="txR" fmla="*/ 288 w 288"/>
                <a:gd name="txB" fmla="*/ 64 h 6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88" h="64">
                  <a:moveTo>
                    <a:pt x="184" y="32"/>
                  </a:moveTo>
                  <a:lnTo>
                    <a:pt x="208" y="32"/>
                  </a:lnTo>
                  <a:lnTo>
                    <a:pt x="232" y="32"/>
                  </a:lnTo>
                  <a:lnTo>
                    <a:pt x="256" y="32"/>
                  </a:lnTo>
                  <a:lnTo>
                    <a:pt x="272" y="32"/>
                  </a:lnTo>
                  <a:lnTo>
                    <a:pt x="280" y="32"/>
                  </a:lnTo>
                  <a:lnTo>
                    <a:pt x="288" y="32"/>
                  </a:lnTo>
                  <a:lnTo>
                    <a:pt x="288" y="40"/>
                  </a:lnTo>
                  <a:lnTo>
                    <a:pt x="280" y="40"/>
                  </a:lnTo>
                  <a:lnTo>
                    <a:pt x="272" y="48"/>
                  </a:lnTo>
                  <a:lnTo>
                    <a:pt x="248" y="56"/>
                  </a:lnTo>
                  <a:lnTo>
                    <a:pt x="232" y="64"/>
                  </a:lnTo>
                  <a:lnTo>
                    <a:pt x="224" y="64"/>
                  </a:lnTo>
                  <a:lnTo>
                    <a:pt x="208" y="64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60" y="48"/>
                  </a:lnTo>
                  <a:lnTo>
                    <a:pt x="136" y="40"/>
                  </a:lnTo>
                  <a:lnTo>
                    <a:pt x="104" y="32"/>
                  </a:lnTo>
                  <a:lnTo>
                    <a:pt x="80" y="24"/>
                  </a:lnTo>
                  <a:lnTo>
                    <a:pt x="64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8" y="8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12" y="16"/>
                  </a:lnTo>
                  <a:lnTo>
                    <a:pt x="128" y="16"/>
                  </a:lnTo>
                  <a:lnTo>
                    <a:pt x="160" y="24"/>
                  </a:lnTo>
                  <a:lnTo>
                    <a:pt x="184" y="32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0" name="Freeform 98"/>
            <p:cNvSpPr/>
            <p:nvPr/>
          </p:nvSpPr>
          <p:spPr>
            <a:xfrm>
              <a:off x="5518150" y="1792287"/>
              <a:ext cx="76200" cy="87313"/>
            </a:xfrm>
            <a:custGeom>
              <a:avLst/>
              <a:gdLst>
                <a:gd name="txL" fmla="*/ 0 w 48"/>
                <a:gd name="txT" fmla="*/ 0 h 55"/>
                <a:gd name="txR" fmla="*/ 48 w 48"/>
                <a:gd name="txB" fmla="*/ 55 h 55"/>
              </a:gdLst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48" h="55">
                  <a:moveTo>
                    <a:pt x="0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32" y="8"/>
                  </a:lnTo>
                  <a:lnTo>
                    <a:pt x="40" y="16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5"/>
                  </a:lnTo>
                  <a:lnTo>
                    <a:pt x="40" y="55"/>
                  </a:lnTo>
                  <a:lnTo>
                    <a:pt x="40" y="48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1" name="Freeform 99"/>
            <p:cNvSpPr/>
            <p:nvPr/>
          </p:nvSpPr>
          <p:spPr>
            <a:xfrm>
              <a:off x="5429250" y="1577974"/>
              <a:ext cx="50800" cy="63500"/>
            </a:xfrm>
            <a:custGeom>
              <a:avLst/>
              <a:gdLst>
                <a:gd name="txL" fmla="*/ 0 w 32"/>
                <a:gd name="txT" fmla="*/ 0 h 40"/>
                <a:gd name="txR" fmla="*/ 32 w 32"/>
                <a:gd name="txB" fmla="*/ 40 h 4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0">
                  <a:moveTo>
                    <a:pt x="32" y="40"/>
                  </a:move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32" y="4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2" name="Freeform 100"/>
            <p:cNvSpPr/>
            <p:nvPr/>
          </p:nvSpPr>
          <p:spPr>
            <a:xfrm>
              <a:off x="5518150" y="1527174"/>
              <a:ext cx="76200" cy="114300"/>
            </a:xfrm>
            <a:custGeom>
              <a:avLst/>
              <a:gdLst>
                <a:gd name="txL" fmla="*/ 0 w 48"/>
                <a:gd name="txT" fmla="*/ 0 h 72"/>
                <a:gd name="txR" fmla="*/ 48 w 48"/>
                <a:gd name="txB" fmla="*/ 72 h 72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8" h="72">
                  <a:moveTo>
                    <a:pt x="48" y="24"/>
                  </a:moveTo>
                  <a:lnTo>
                    <a:pt x="48" y="24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16" y="4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48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3" name="Freeform 101"/>
            <p:cNvSpPr/>
            <p:nvPr/>
          </p:nvSpPr>
          <p:spPr>
            <a:xfrm>
              <a:off x="5416550" y="1641474"/>
              <a:ext cx="177800" cy="61913"/>
            </a:xfrm>
            <a:custGeom>
              <a:avLst/>
              <a:gdLst>
                <a:gd name="txL" fmla="*/ 0 w 112"/>
                <a:gd name="txT" fmla="*/ 0 h 39"/>
                <a:gd name="txR" fmla="*/ 112 w 112"/>
                <a:gd name="txB" fmla="*/ 39 h 3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12" h="39">
                  <a:moveTo>
                    <a:pt x="8" y="31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8" y="31"/>
                  </a:lnTo>
                  <a:lnTo>
                    <a:pt x="16" y="23"/>
                  </a:lnTo>
                  <a:lnTo>
                    <a:pt x="24" y="23"/>
                  </a:lnTo>
                  <a:lnTo>
                    <a:pt x="48" y="15"/>
                  </a:lnTo>
                  <a:lnTo>
                    <a:pt x="64" y="7"/>
                  </a:lnTo>
                  <a:lnTo>
                    <a:pt x="80" y="7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04" y="7"/>
                  </a:lnTo>
                  <a:lnTo>
                    <a:pt x="112" y="7"/>
                  </a:lnTo>
                  <a:lnTo>
                    <a:pt x="104" y="15"/>
                  </a:lnTo>
                  <a:lnTo>
                    <a:pt x="96" y="15"/>
                  </a:lnTo>
                  <a:lnTo>
                    <a:pt x="88" y="23"/>
                  </a:lnTo>
                  <a:lnTo>
                    <a:pt x="80" y="23"/>
                  </a:lnTo>
                  <a:lnTo>
                    <a:pt x="56" y="31"/>
                  </a:lnTo>
                  <a:lnTo>
                    <a:pt x="40" y="31"/>
                  </a:lnTo>
                  <a:lnTo>
                    <a:pt x="24" y="39"/>
                  </a:lnTo>
                  <a:lnTo>
                    <a:pt x="16" y="39"/>
                  </a:lnTo>
                  <a:lnTo>
                    <a:pt x="8" y="31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4" name="Freeform 102"/>
            <p:cNvSpPr/>
            <p:nvPr/>
          </p:nvSpPr>
          <p:spPr>
            <a:xfrm>
              <a:off x="5391150" y="1728787"/>
              <a:ext cx="215900" cy="50800"/>
            </a:xfrm>
            <a:custGeom>
              <a:avLst/>
              <a:gdLst>
                <a:gd name="txL" fmla="*/ 0 w 136"/>
                <a:gd name="txT" fmla="*/ 0 h 32"/>
                <a:gd name="txR" fmla="*/ 136 w 136"/>
                <a:gd name="txB" fmla="*/ 32 h 32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36" h="32">
                  <a:moveTo>
                    <a:pt x="72" y="8"/>
                  </a:moveTo>
                  <a:lnTo>
                    <a:pt x="88" y="0"/>
                  </a:lnTo>
                  <a:lnTo>
                    <a:pt x="96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28" y="16"/>
                  </a:lnTo>
                  <a:lnTo>
                    <a:pt x="120" y="16"/>
                  </a:lnTo>
                  <a:lnTo>
                    <a:pt x="112" y="16"/>
                  </a:lnTo>
                  <a:lnTo>
                    <a:pt x="96" y="16"/>
                  </a:lnTo>
                  <a:lnTo>
                    <a:pt x="80" y="16"/>
                  </a:lnTo>
                  <a:lnTo>
                    <a:pt x="72" y="24"/>
                  </a:lnTo>
                  <a:lnTo>
                    <a:pt x="56" y="24"/>
                  </a:lnTo>
                  <a:lnTo>
                    <a:pt x="40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72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95" name="Freeform 103"/>
            <p:cNvSpPr/>
            <p:nvPr/>
          </p:nvSpPr>
          <p:spPr>
            <a:xfrm>
              <a:off x="5403850" y="1677987"/>
              <a:ext cx="114300" cy="214313"/>
            </a:xfrm>
            <a:custGeom>
              <a:avLst/>
              <a:gdLst>
                <a:gd name="txL" fmla="*/ 0 w 72"/>
                <a:gd name="txT" fmla="*/ 0 h 135"/>
                <a:gd name="txR" fmla="*/ 72 w 72"/>
                <a:gd name="txB" fmla="*/ 135 h 13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72" h="135">
                  <a:moveTo>
                    <a:pt x="32" y="96"/>
                  </a:moveTo>
                  <a:lnTo>
                    <a:pt x="40" y="72"/>
                  </a:lnTo>
                  <a:lnTo>
                    <a:pt x="48" y="56"/>
                  </a:lnTo>
                  <a:lnTo>
                    <a:pt x="56" y="32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72" y="24"/>
                  </a:lnTo>
                  <a:lnTo>
                    <a:pt x="64" y="48"/>
                  </a:lnTo>
                  <a:lnTo>
                    <a:pt x="64" y="64"/>
                  </a:lnTo>
                  <a:lnTo>
                    <a:pt x="56" y="80"/>
                  </a:lnTo>
                  <a:lnTo>
                    <a:pt x="48" y="96"/>
                  </a:lnTo>
                  <a:lnTo>
                    <a:pt x="40" y="104"/>
                  </a:lnTo>
                  <a:lnTo>
                    <a:pt x="24" y="120"/>
                  </a:lnTo>
                  <a:lnTo>
                    <a:pt x="8" y="127"/>
                  </a:lnTo>
                  <a:lnTo>
                    <a:pt x="8" y="135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8" y="120"/>
                  </a:lnTo>
                  <a:lnTo>
                    <a:pt x="24" y="112"/>
                  </a:lnTo>
                  <a:lnTo>
                    <a:pt x="32" y="9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656" name="组合 161"/>
          <p:cNvGrpSpPr/>
          <p:nvPr/>
        </p:nvGrpSpPr>
        <p:grpSpPr>
          <a:xfrm>
            <a:off x="7793038" y="4704080"/>
            <a:ext cx="306387" cy="333375"/>
            <a:chOff x="6936757" y="1577996"/>
            <a:chExt cx="349931" cy="360000"/>
          </a:xfrm>
        </p:grpSpPr>
        <p:sp>
          <p:nvSpPr>
            <p:cNvPr id="69681" name="Freeform 110"/>
            <p:cNvSpPr/>
            <p:nvPr/>
          </p:nvSpPr>
          <p:spPr>
            <a:xfrm>
              <a:off x="6936757" y="1638416"/>
              <a:ext cx="40280" cy="289510"/>
            </a:xfrm>
            <a:custGeom>
              <a:avLst/>
              <a:gdLst>
                <a:gd name="txL" fmla="*/ 0 w 32"/>
                <a:gd name="txT" fmla="*/ 0 h 230"/>
                <a:gd name="txR" fmla="*/ 32 w 32"/>
                <a:gd name="txB" fmla="*/ 230 h 230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30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32" y="31"/>
                  </a:lnTo>
                  <a:lnTo>
                    <a:pt x="32" y="47"/>
                  </a:lnTo>
                  <a:lnTo>
                    <a:pt x="32" y="63"/>
                  </a:lnTo>
                  <a:lnTo>
                    <a:pt x="32" y="79"/>
                  </a:lnTo>
                  <a:lnTo>
                    <a:pt x="32" y="111"/>
                  </a:lnTo>
                  <a:lnTo>
                    <a:pt x="32" y="135"/>
                  </a:lnTo>
                  <a:lnTo>
                    <a:pt x="32" y="159"/>
                  </a:lnTo>
                  <a:lnTo>
                    <a:pt x="24" y="182"/>
                  </a:lnTo>
                  <a:lnTo>
                    <a:pt x="24" y="198"/>
                  </a:lnTo>
                  <a:lnTo>
                    <a:pt x="24" y="214"/>
                  </a:lnTo>
                  <a:lnTo>
                    <a:pt x="24" y="222"/>
                  </a:lnTo>
                  <a:lnTo>
                    <a:pt x="24" y="230"/>
                  </a:lnTo>
                  <a:lnTo>
                    <a:pt x="16" y="230"/>
                  </a:lnTo>
                  <a:lnTo>
                    <a:pt x="16" y="222"/>
                  </a:lnTo>
                  <a:lnTo>
                    <a:pt x="8" y="222"/>
                  </a:lnTo>
                  <a:lnTo>
                    <a:pt x="8" y="214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0" y="182"/>
                  </a:lnTo>
                  <a:lnTo>
                    <a:pt x="8" y="174"/>
                  </a:lnTo>
                  <a:lnTo>
                    <a:pt x="8" y="159"/>
                  </a:lnTo>
                  <a:lnTo>
                    <a:pt x="8" y="127"/>
                  </a:lnTo>
                  <a:lnTo>
                    <a:pt x="8" y="95"/>
                  </a:lnTo>
                  <a:lnTo>
                    <a:pt x="8" y="71"/>
                  </a:lnTo>
                  <a:lnTo>
                    <a:pt x="8" y="55"/>
                  </a:lnTo>
                  <a:lnTo>
                    <a:pt x="8" y="47"/>
                  </a:lnTo>
                  <a:lnTo>
                    <a:pt x="8" y="31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2" name="Freeform 111"/>
            <p:cNvSpPr/>
            <p:nvPr/>
          </p:nvSpPr>
          <p:spPr>
            <a:xfrm>
              <a:off x="7076478" y="1577996"/>
              <a:ext cx="210210" cy="360000"/>
            </a:xfrm>
            <a:custGeom>
              <a:avLst/>
              <a:gdLst>
                <a:gd name="txL" fmla="*/ 0 w 167"/>
                <a:gd name="txT" fmla="*/ 0 h 286"/>
                <a:gd name="txR" fmla="*/ 167 w 167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67" h="286">
                  <a:moveTo>
                    <a:pt x="159" y="278"/>
                  </a:moveTo>
                  <a:lnTo>
                    <a:pt x="151" y="286"/>
                  </a:lnTo>
                  <a:lnTo>
                    <a:pt x="143" y="286"/>
                  </a:lnTo>
                  <a:lnTo>
                    <a:pt x="135" y="286"/>
                  </a:lnTo>
                  <a:lnTo>
                    <a:pt x="135" y="278"/>
                  </a:lnTo>
                  <a:lnTo>
                    <a:pt x="127" y="270"/>
                  </a:lnTo>
                  <a:lnTo>
                    <a:pt x="127" y="262"/>
                  </a:lnTo>
                  <a:lnTo>
                    <a:pt x="119" y="254"/>
                  </a:lnTo>
                  <a:lnTo>
                    <a:pt x="111" y="254"/>
                  </a:lnTo>
                  <a:lnTo>
                    <a:pt x="103" y="246"/>
                  </a:lnTo>
                  <a:lnTo>
                    <a:pt x="96" y="238"/>
                  </a:lnTo>
                  <a:lnTo>
                    <a:pt x="96" y="230"/>
                  </a:lnTo>
                  <a:lnTo>
                    <a:pt x="103" y="230"/>
                  </a:lnTo>
                  <a:lnTo>
                    <a:pt x="111" y="238"/>
                  </a:lnTo>
                  <a:lnTo>
                    <a:pt x="119" y="238"/>
                  </a:lnTo>
                  <a:lnTo>
                    <a:pt x="127" y="238"/>
                  </a:lnTo>
                  <a:lnTo>
                    <a:pt x="135" y="238"/>
                  </a:lnTo>
                  <a:lnTo>
                    <a:pt x="143" y="238"/>
                  </a:lnTo>
                  <a:lnTo>
                    <a:pt x="143" y="230"/>
                  </a:lnTo>
                  <a:lnTo>
                    <a:pt x="143" y="222"/>
                  </a:lnTo>
                  <a:lnTo>
                    <a:pt x="143" y="215"/>
                  </a:lnTo>
                  <a:lnTo>
                    <a:pt x="143" y="199"/>
                  </a:lnTo>
                  <a:lnTo>
                    <a:pt x="143" y="167"/>
                  </a:lnTo>
                  <a:lnTo>
                    <a:pt x="143" y="127"/>
                  </a:lnTo>
                  <a:lnTo>
                    <a:pt x="143" y="95"/>
                  </a:lnTo>
                  <a:lnTo>
                    <a:pt x="135" y="64"/>
                  </a:lnTo>
                  <a:lnTo>
                    <a:pt x="135" y="48"/>
                  </a:lnTo>
                  <a:lnTo>
                    <a:pt x="135" y="40"/>
                  </a:lnTo>
                  <a:lnTo>
                    <a:pt x="135" y="32"/>
                  </a:lnTo>
                  <a:lnTo>
                    <a:pt x="127" y="24"/>
                  </a:lnTo>
                  <a:lnTo>
                    <a:pt x="119" y="24"/>
                  </a:lnTo>
                  <a:lnTo>
                    <a:pt x="111" y="24"/>
                  </a:lnTo>
                  <a:lnTo>
                    <a:pt x="88" y="32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0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96" y="16"/>
                  </a:lnTo>
                  <a:lnTo>
                    <a:pt x="111" y="8"/>
                  </a:lnTo>
                  <a:lnTo>
                    <a:pt x="119" y="8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35" y="8"/>
                  </a:lnTo>
                  <a:lnTo>
                    <a:pt x="151" y="8"/>
                  </a:lnTo>
                  <a:lnTo>
                    <a:pt x="159" y="16"/>
                  </a:lnTo>
                  <a:lnTo>
                    <a:pt x="167" y="16"/>
                  </a:lnTo>
                  <a:lnTo>
                    <a:pt x="167" y="24"/>
                  </a:lnTo>
                  <a:lnTo>
                    <a:pt x="167" y="32"/>
                  </a:lnTo>
                  <a:lnTo>
                    <a:pt x="159" y="32"/>
                  </a:lnTo>
                  <a:lnTo>
                    <a:pt x="159" y="40"/>
                  </a:lnTo>
                  <a:lnTo>
                    <a:pt x="159" y="48"/>
                  </a:lnTo>
                  <a:lnTo>
                    <a:pt x="159" y="56"/>
                  </a:lnTo>
                  <a:lnTo>
                    <a:pt x="159" y="72"/>
                  </a:lnTo>
                  <a:lnTo>
                    <a:pt x="159" y="95"/>
                  </a:lnTo>
                  <a:lnTo>
                    <a:pt x="167" y="119"/>
                  </a:lnTo>
                  <a:lnTo>
                    <a:pt x="167" y="151"/>
                  </a:lnTo>
                  <a:lnTo>
                    <a:pt x="167" y="191"/>
                  </a:lnTo>
                  <a:lnTo>
                    <a:pt x="167" y="215"/>
                  </a:lnTo>
                  <a:lnTo>
                    <a:pt x="167" y="230"/>
                  </a:lnTo>
                  <a:lnTo>
                    <a:pt x="167" y="246"/>
                  </a:lnTo>
                  <a:lnTo>
                    <a:pt x="159" y="262"/>
                  </a:lnTo>
                  <a:lnTo>
                    <a:pt x="159" y="27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3" name="Freeform 112"/>
            <p:cNvSpPr/>
            <p:nvPr/>
          </p:nvSpPr>
          <p:spPr>
            <a:xfrm>
              <a:off x="7026128" y="1707647"/>
              <a:ext cx="50350" cy="110769"/>
            </a:xfrm>
            <a:custGeom>
              <a:avLst/>
              <a:gdLst>
                <a:gd name="txL" fmla="*/ 0 w 40"/>
                <a:gd name="txT" fmla="*/ 0 h 88"/>
                <a:gd name="txR" fmla="*/ 40 w 40"/>
                <a:gd name="txB" fmla="*/ 88 h 88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0" h="88">
                  <a:moveTo>
                    <a:pt x="32" y="80"/>
                  </a:moveTo>
                  <a:lnTo>
                    <a:pt x="32" y="88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lnTo>
                    <a:pt x="16" y="48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32" y="48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40" y="72"/>
                  </a:lnTo>
                  <a:lnTo>
                    <a:pt x="32" y="8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4" name="Freeform 113"/>
            <p:cNvSpPr/>
            <p:nvPr/>
          </p:nvSpPr>
          <p:spPr>
            <a:xfrm>
              <a:off x="7036198" y="1687507"/>
              <a:ext cx="161119" cy="90629"/>
            </a:xfrm>
            <a:custGeom>
              <a:avLst/>
              <a:gdLst>
                <a:gd name="txL" fmla="*/ 0 w 128"/>
                <a:gd name="txT" fmla="*/ 0 h 72"/>
                <a:gd name="txR" fmla="*/ 128 w 128"/>
                <a:gd name="txB" fmla="*/ 72 h 72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8" h="72">
                  <a:moveTo>
                    <a:pt x="120" y="24"/>
                  </a:moveTo>
                  <a:lnTo>
                    <a:pt x="120" y="24"/>
                  </a:lnTo>
                  <a:lnTo>
                    <a:pt x="112" y="40"/>
                  </a:lnTo>
                  <a:lnTo>
                    <a:pt x="104" y="56"/>
                  </a:lnTo>
                  <a:lnTo>
                    <a:pt x="96" y="72"/>
                  </a:lnTo>
                  <a:lnTo>
                    <a:pt x="80" y="72"/>
                  </a:lnTo>
                  <a:lnTo>
                    <a:pt x="80" y="56"/>
                  </a:lnTo>
                  <a:lnTo>
                    <a:pt x="88" y="48"/>
                  </a:lnTo>
                  <a:lnTo>
                    <a:pt x="88" y="40"/>
                  </a:lnTo>
                  <a:lnTo>
                    <a:pt x="88" y="32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72" y="16"/>
                  </a:lnTo>
                  <a:lnTo>
                    <a:pt x="64" y="16"/>
                  </a:lnTo>
                  <a:lnTo>
                    <a:pt x="48" y="24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24" y="16"/>
                  </a:lnTo>
                  <a:lnTo>
                    <a:pt x="56" y="8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20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5" name="Freeform 114"/>
            <p:cNvSpPr/>
            <p:nvPr/>
          </p:nvSpPr>
          <p:spPr>
            <a:xfrm>
              <a:off x="7056338" y="1768066"/>
              <a:ext cx="120839" cy="30210"/>
            </a:xfrm>
            <a:custGeom>
              <a:avLst/>
              <a:gdLst>
                <a:gd name="txL" fmla="*/ 0 w 96"/>
                <a:gd name="txT" fmla="*/ 0 h 24"/>
                <a:gd name="txR" fmla="*/ 96 w 96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96" h="24">
                  <a:moveTo>
                    <a:pt x="96" y="8"/>
                  </a:moveTo>
                  <a:lnTo>
                    <a:pt x="88" y="16"/>
                  </a:lnTo>
                  <a:lnTo>
                    <a:pt x="72" y="16"/>
                  </a:lnTo>
                  <a:lnTo>
                    <a:pt x="56" y="16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8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6" name="Freeform 115"/>
            <p:cNvSpPr/>
            <p:nvPr/>
          </p:nvSpPr>
          <p:spPr>
            <a:xfrm>
              <a:off x="6977037" y="1577996"/>
              <a:ext cx="69231" cy="60420"/>
            </a:xfrm>
            <a:custGeom>
              <a:avLst/>
              <a:gdLst>
                <a:gd name="txL" fmla="*/ 0 w 55"/>
                <a:gd name="txT" fmla="*/ 0 h 48"/>
                <a:gd name="txR" fmla="*/ 55 w 55"/>
                <a:gd name="txB" fmla="*/ 48 h 48"/>
              </a:gdLst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55" h="48">
                  <a:moveTo>
                    <a:pt x="0" y="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39" y="16"/>
                  </a:lnTo>
                  <a:lnTo>
                    <a:pt x="47" y="24"/>
                  </a:lnTo>
                  <a:lnTo>
                    <a:pt x="55" y="32"/>
                  </a:lnTo>
                  <a:lnTo>
                    <a:pt x="55" y="40"/>
                  </a:lnTo>
                  <a:lnTo>
                    <a:pt x="47" y="48"/>
                  </a:lnTo>
                  <a:lnTo>
                    <a:pt x="39" y="48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0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657" name="组合 143"/>
          <p:cNvGrpSpPr>
            <a:grpSpLocks noChangeAspect="1"/>
          </p:cNvGrpSpPr>
          <p:nvPr/>
        </p:nvGrpSpPr>
        <p:grpSpPr>
          <a:xfrm>
            <a:off x="7793038" y="5262245"/>
            <a:ext cx="341312" cy="342900"/>
            <a:chOff x="8920162" y="1501775"/>
            <a:chExt cx="454026" cy="454025"/>
          </a:xfrm>
        </p:grpSpPr>
        <p:sp>
          <p:nvSpPr>
            <p:cNvPr id="69674" name="Freeform 122"/>
            <p:cNvSpPr/>
            <p:nvPr/>
          </p:nvSpPr>
          <p:spPr>
            <a:xfrm>
              <a:off x="8970962" y="1501775"/>
              <a:ext cx="87313" cy="63500"/>
            </a:xfrm>
            <a:custGeom>
              <a:avLst/>
              <a:gdLst>
                <a:gd name="txL" fmla="*/ 0 w 55"/>
                <a:gd name="txT" fmla="*/ 0 h 40"/>
                <a:gd name="txR" fmla="*/ 55 w 55"/>
                <a:gd name="txB" fmla="*/ 40 h 4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55" h="40">
                  <a:moveTo>
                    <a:pt x="47" y="16"/>
                  </a:moveTo>
                  <a:lnTo>
                    <a:pt x="55" y="24"/>
                  </a:lnTo>
                  <a:lnTo>
                    <a:pt x="55" y="32"/>
                  </a:lnTo>
                  <a:lnTo>
                    <a:pt x="55" y="40"/>
                  </a:lnTo>
                  <a:lnTo>
                    <a:pt x="47" y="40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7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5" name="Freeform 123"/>
            <p:cNvSpPr/>
            <p:nvPr/>
          </p:nvSpPr>
          <p:spPr>
            <a:xfrm>
              <a:off x="8920162" y="1577975"/>
              <a:ext cx="63500" cy="339725"/>
            </a:xfrm>
            <a:custGeom>
              <a:avLst/>
              <a:gdLst>
                <a:gd name="txL" fmla="*/ 0 w 40"/>
                <a:gd name="txT" fmla="*/ 0 h 214"/>
                <a:gd name="txR" fmla="*/ 40 w 40"/>
                <a:gd name="txB" fmla="*/ 214 h 214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0" h="214">
                  <a:moveTo>
                    <a:pt x="8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40" y="31"/>
                  </a:lnTo>
                  <a:lnTo>
                    <a:pt x="40" y="47"/>
                  </a:lnTo>
                  <a:lnTo>
                    <a:pt x="32" y="55"/>
                  </a:lnTo>
                  <a:lnTo>
                    <a:pt x="32" y="79"/>
                  </a:lnTo>
                  <a:lnTo>
                    <a:pt x="32" y="103"/>
                  </a:lnTo>
                  <a:lnTo>
                    <a:pt x="32" y="127"/>
                  </a:lnTo>
                  <a:lnTo>
                    <a:pt x="32" y="151"/>
                  </a:lnTo>
                  <a:lnTo>
                    <a:pt x="32" y="167"/>
                  </a:lnTo>
                  <a:lnTo>
                    <a:pt x="24" y="182"/>
                  </a:lnTo>
                  <a:lnTo>
                    <a:pt x="24" y="198"/>
                  </a:lnTo>
                  <a:lnTo>
                    <a:pt x="24" y="206"/>
                  </a:lnTo>
                  <a:lnTo>
                    <a:pt x="24" y="214"/>
                  </a:lnTo>
                  <a:lnTo>
                    <a:pt x="16" y="214"/>
                  </a:lnTo>
                  <a:lnTo>
                    <a:pt x="8" y="206"/>
                  </a:lnTo>
                  <a:lnTo>
                    <a:pt x="8" y="190"/>
                  </a:lnTo>
                  <a:lnTo>
                    <a:pt x="0" y="190"/>
                  </a:lnTo>
                  <a:lnTo>
                    <a:pt x="0" y="182"/>
                  </a:lnTo>
                  <a:lnTo>
                    <a:pt x="8" y="174"/>
                  </a:lnTo>
                  <a:lnTo>
                    <a:pt x="8" y="167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16" y="111"/>
                  </a:lnTo>
                  <a:lnTo>
                    <a:pt x="16" y="103"/>
                  </a:lnTo>
                  <a:lnTo>
                    <a:pt x="16" y="87"/>
                  </a:lnTo>
                  <a:lnTo>
                    <a:pt x="16" y="71"/>
                  </a:lnTo>
                  <a:lnTo>
                    <a:pt x="16" y="55"/>
                  </a:lnTo>
                  <a:lnTo>
                    <a:pt x="16" y="39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8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6" name="Freeform 124"/>
            <p:cNvSpPr/>
            <p:nvPr/>
          </p:nvSpPr>
          <p:spPr>
            <a:xfrm>
              <a:off x="9109075" y="1514475"/>
              <a:ext cx="265113" cy="441325"/>
            </a:xfrm>
            <a:custGeom>
              <a:avLst/>
              <a:gdLst>
                <a:gd name="txL" fmla="*/ 0 w 167"/>
                <a:gd name="txT" fmla="*/ 0 h 278"/>
                <a:gd name="txR" fmla="*/ 167 w 167"/>
                <a:gd name="txB" fmla="*/ 278 h 278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67" h="278">
                  <a:moveTo>
                    <a:pt x="159" y="56"/>
                  </a:moveTo>
                  <a:lnTo>
                    <a:pt x="159" y="71"/>
                  </a:lnTo>
                  <a:lnTo>
                    <a:pt x="159" y="87"/>
                  </a:lnTo>
                  <a:lnTo>
                    <a:pt x="159" y="111"/>
                  </a:lnTo>
                  <a:lnTo>
                    <a:pt x="159" y="143"/>
                  </a:lnTo>
                  <a:lnTo>
                    <a:pt x="159" y="167"/>
                  </a:lnTo>
                  <a:lnTo>
                    <a:pt x="159" y="191"/>
                  </a:lnTo>
                  <a:lnTo>
                    <a:pt x="159" y="214"/>
                  </a:lnTo>
                  <a:lnTo>
                    <a:pt x="159" y="230"/>
                  </a:lnTo>
                  <a:lnTo>
                    <a:pt x="159" y="246"/>
                  </a:lnTo>
                  <a:lnTo>
                    <a:pt x="159" y="254"/>
                  </a:lnTo>
                  <a:lnTo>
                    <a:pt x="159" y="262"/>
                  </a:lnTo>
                  <a:lnTo>
                    <a:pt x="151" y="270"/>
                  </a:lnTo>
                  <a:lnTo>
                    <a:pt x="143" y="278"/>
                  </a:lnTo>
                  <a:lnTo>
                    <a:pt x="135" y="278"/>
                  </a:lnTo>
                  <a:lnTo>
                    <a:pt x="127" y="270"/>
                  </a:lnTo>
                  <a:lnTo>
                    <a:pt x="127" y="262"/>
                  </a:lnTo>
                  <a:lnTo>
                    <a:pt x="119" y="254"/>
                  </a:lnTo>
                  <a:lnTo>
                    <a:pt x="111" y="254"/>
                  </a:lnTo>
                  <a:lnTo>
                    <a:pt x="103" y="246"/>
                  </a:lnTo>
                  <a:lnTo>
                    <a:pt x="96" y="238"/>
                  </a:lnTo>
                  <a:lnTo>
                    <a:pt x="88" y="238"/>
                  </a:lnTo>
                  <a:lnTo>
                    <a:pt x="88" y="230"/>
                  </a:lnTo>
                  <a:lnTo>
                    <a:pt x="96" y="230"/>
                  </a:lnTo>
                  <a:lnTo>
                    <a:pt x="111" y="230"/>
                  </a:lnTo>
                  <a:lnTo>
                    <a:pt x="119" y="230"/>
                  </a:lnTo>
                  <a:lnTo>
                    <a:pt x="127" y="230"/>
                  </a:lnTo>
                  <a:lnTo>
                    <a:pt x="135" y="230"/>
                  </a:lnTo>
                  <a:lnTo>
                    <a:pt x="135" y="222"/>
                  </a:lnTo>
                  <a:lnTo>
                    <a:pt x="135" y="214"/>
                  </a:lnTo>
                  <a:lnTo>
                    <a:pt x="135" y="207"/>
                  </a:lnTo>
                  <a:lnTo>
                    <a:pt x="135" y="183"/>
                  </a:lnTo>
                  <a:lnTo>
                    <a:pt x="135" y="167"/>
                  </a:lnTo>
                  <a:lnTo>
                    <a:pt x="135" y="143"/>
                  </a:lnTo>
                  <a:lnTo>
                    <a:pt x="135" y="111"/>
                  </a:lnTo>
                  <a:lnTo>
                    <a:pt x="135" y="87"/>
                  </a:lnTo>
                  <a:lnTo>
                    <a:pt x="135" y="64"/>
                  </a:lnTo>
                  <a:lnTo>
                    <a:pt x="135" y="40"/>
                  </a:lnTo>
                  <a:lnTo>
                    <a:pt x="127" y="32"/>
                  </a:lnTo>
                  <a:lnTo>
                    <a:pt x="127" y="24"/>
                  </a:lnTo>
                  <a:lnTo>
                    <a:pt x="119" y="24"/>
                  </a:lnTo>
                  <a:lnTo>
                    <a:pt x="111" y="24"/>
                  </a:lnTo>
                  <a:lnTo>
                    <a:pt x="103" y="24"/>
                  </a:lnTo>
                  <a:lnTo>
                    <a:pt x="96" y="24"/>
                  </a:lnTo>
                  <a:lnTo>
                    <a:pt x="80" y="24"/>
                  </a:lnTo>
                  <a:lnTo>
                    <a:pt x="64" y="32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32" y="16"/>
                  </a:lnTo>
                  <a:lnTo>
                    <a:pt x="48" y="16"/>
                  </a:lnTo>
                  <a:lnTo>
                    <a:pt x="72" y="16"/>
                  </a:lnTo>
                  <a:lnTo>
                    <a:pt x="88" y="8"/>
                  </a:lnTo>
                  <a:lnTo>
                    <a:pt x="103" y="8"/>
                  </a:lnTo>
                  <a:lnTo>
                    <a:pt x="111" y="8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8"/>
                  </a:lnTo>
                  <a:lnTo>
                    <a:pt x="151" y="8"/>
                  </a:lnTo>
                  <a:lnTo>
                    <a:pt x="159" y="16"/>
                  </a:lnTo>
                  <a:lnTo>
                    <a:pt x="167" y="24"/>
                  </a:lnTo>
                  <a:lnTo>
                    <a:pt x="167" y="32"/>
                  </a:lnTo>
                  <a:lnTo>
                    <a:pt x="159" y="40"/>
                  </a:lnTo>
                  <a:lnTo>
                    <a:pt x="159" y="48"/>
                  </a:lnTo>
                  <a:lnTo>
                    <a:pt x="159" y="5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7" name="Freeform 125"/>
            <p:cNvSpPr/>
            <p:nvPr/>
          </p:nvSpPr>
          <p:spPr>
            <a:xfrm>
              <a:off x="9045575" y="1639888"/>
              <a:ext cx="38100" cy="190500"/>
            </a:xfrm>
            <a:custGeom>
              <a:avLst/>
              <a:gdLst>
                <a:gd name="txL" fmla="*/ 0 w 24"/>
                <a:gd name="txT" fmla="*/ 0 h 120"/>
                <a:gd name="txR" fmla="*/ 24 w 24"/>
                <a:gd name="txB" fmla="*/ 120 h 120"/>
              </a:gdLst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24" h="120">
                  <a:moveTo>
                    <a:pt x="0" y="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24" y="112"/>
                  </a:lnTo>
                  <a:lnTo>
                    <a:pt x="24" y="120"/>
                  </a:lnTo>
                  <a:lnTo>
                    <a:pt x="16" y="120"/>
                  </a:lnTo>
                  <a:lnTo>
                    <a:pt x="8" y="112"/>
                  </a:lnTo>
                  <a:lnTo>
                    <a:pt x="8" y="96"/>
                  </a:lnTo>
                  <a:lnTo>
                    <a:pt x="8" y="72"/>
                  </a:lnTo>
                  <a:lnTo>
                    <a:pt x="8" y="48"/>
                  </a:lnTo>
                  <a:lnTo>
                    <a:pt x="8" y="32"/>
                  </a:lnTo>
                  <a:lnTo>
                    <a:pt x="8" y="16"/>
                  </a:lnTo>
                  <a:lnTo>
                    <a:pt x="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8" name="Freeform 126"/>
            <p:cNvSpPr/>
            <p:nvPr/>
          </p:nvSpPr>
          <p:spPr>
            <a:xfrm>
              <a:off x="9070975" y="1627188"/>
              <a:ext cx="165100" cy="215900"/>
            </a:xfrm>
            <a:custGeom>
              <a:avLst/>
              <a:gdLst>
                <a:gd name="txL" fmla="*/ 0 w 104"/>
                <a:gd name="txT" fmla="*/ 0 h 136"/>
                <a:gd name="txR" fmla="*/ 104 w 104"/>
                <a:gd name="txB" fmla="*/ 136 h 136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04" h="136">
                  <a:moveTo>
                    <a:pt x="0" y="8"/>
                  </a:moveTo>
                  <a:lnTo>
                    <a:pt x="24" y="8"/>
                  </a:lnTo>
                  <a:lnTo>
                    <a:pt x="40" y="8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96" y="120"/>
                  </a:lnTo>
                  <a:lnTo>
                    <a:pt x="88" y="128"/>
                  </a:lnTo>
                  <a:lnTo>
                    <a:pt x="88" y="136"/>
                  </a:lnTo>
                  <a:lnTo>
                    <a:pt x="80" y="136"/>
                  </a:lnTo>
                  <a:lnTo>
                    <a:pt x="80" y="128"/>
                  </a:lnTo>
                  <a:lnTo>
                    <a:pt x="80" y="112"/>
                  </a:lnTo>
                  <a:lnTo>
                    <a:pt x="80" y="104"/>
                  </a:lnTo>
                  <a:lnTo>
                    <a:pt x="80" y="88"/>
                  </a:lnTo>
                  <a:lnTo>
                    <a:pt x="80" y="72"/>
                  </a:lnTo>
                  <a:lnTo>
                    <a:pt x="80" y="56"/>
                  </a:lnTo>
                  <a:lnTo>
                    <a:pt x="80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72" y="16"/>
                  </a:lnTo>
                  <a:lnTo>
                    <a:pt x="64" y="16"/>
                  </a:lnTo>
                  <a:lnTo>
                    <a:pt x="48" y="16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9" name="Freeform 127"/>
            <p:cNvSpPr/>
            <p:nvPr/>
          </p:nvSpPr>
          <p:spPr>
            <a:xfrm>
              <a:off x="9070975" y="1703388"/>
              <a:ext cx="101600" cy="25400"/>
            </a:xfrm>
            <a:custGeom>
              <a:avLst/>
              <a:gdLst>
                <a:gd name="txL" fmla="*/ 0 w 64"/>
                <a:gd name="txT" fmla="*/ 0 h 16"/>
                <a:gd name="txR" fmla="*/ 64 w 64"/>
                <a:gd name="txB" fmla="*/ 16 h 16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4" h="16">
                  <a:moveTo>
                    <a:pt x="24" y="8"/>
                  </a:moveTo>
                  <a:lnTo>
                    <a:pt x="32" y="0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8"/>
                  </a:lnTo>
                  <a:lnTo>
                    <a:pt x="24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80" name="Freeform 128"/>
            <p:cNvSpPr/>
            <p:nvPr/>
          </p:nvSpPr>
          <p:spPr>
            <a:xfrm>
              <a:off x="9070975" y="1792288"/>
              <a:ext cx="139700" cy="12700"/>
            </a:xfrm>
            <a:custGeom>
              <a:avLst/>
              <a:gdLst>
                <a:gd name="txL" fmla="*/ 0 w 88"/>
                <a:gd name="txT" fmla="*/ 0 h 8"/>
                <a:gd name="txR" fmla="*/ 88 w 88"/>
                <a:gd name="txB" fmla="*/ 8 h 8"/>
              </a:gdLst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txL" t="txT" r="txR" b="txB"/>
              <a:pathLst>
                <a:path w="88" h="8">
                  <a:moveTo>
                    <a:pt x="88" y="0"/>
                  </a:moveTo>
                  <a:lnTo>
                    <a:pt x="88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88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9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我卡通1.png我卡通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9" y="19"/>
              <a:ext cx="13164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11985" y="2428240"/>
            <a:ext cx="12365355" cy="1940560"/>
            <a:chOff x="1066" y="3939"/>
            <a:chExt cx="19473" cy="3056"/>
          </a:xfrm>
        </p:grpSpPr>
        <p:grpSp>
          <p:nvGrpSpPr>
            <p:cNvPr id="3" name="组合 2"/>
            <p:cNvGrpSpPr/>
            <p:nvPr/>
          </p:nvGrpSpPr>
          <p:grpSpPr>
            <a:xfrm>
              <a:off x="1616" y="6173"/>
              <a:ext cx="16788" cy="822"/>
              <a:chOff x="7216" y="6185"/>
              <a:chExt cx="16788" cy="82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216" y="6185"/>
                <a:ext cx="36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Lesson 9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694" y="6185"/>
                <a:ext cx="12310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Where does your son work</a:t>
                </a:r>
                <a:r>
                  <a:rPr lang="zh-CN" altLang="en-US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？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066" y="3939"/>
              <a:ext cx="19473" cy="2113"/>
              <a:chOff x="6666" y="3951"/>
              <a:chExt cx="19473" cy="2113"/>
            </a:xfrm>
          </p:grpSpPr>
          <p:sp>
            <p:nvSpPr>
              <p:cNvPr id="6" name="文本框 7"/>
              <p:cNvSpPr txBox="1"/>
              <p:nvPr/>
            </p:nvSpPr>
            <p:spPr>
              <a:xfrm>
                <a:off x="6667" y="4612"/>
                <a:ext cx="19472" cy="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第九课  </a:t>
                </a:r>
                <a:r>
                  <a:rPr lang="en-US" altLang="zh-CN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    </a:t>
                </a: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你儿子在哪儿工作？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666" y="3951"/>
                <a:ext cx="138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dì   jiǔ   kè               Nǐ ér zi zài nǎr gōng zuò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2261235" y="2084070"/>
            <a:ext cx="8565515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\Users\Administrator\Desktop\小红书\对外汉语战略搞钱计划\教学素材\动图\动图2_matting.gif动图2_matt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739775" y="1258570"/>
            <a:ext cx="5974080" cy="448056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第九课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9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92513 -4.81481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92513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4161657"/>
          <p:cNvPicPr>
            <a:picLocks noChangeAspect="1"/>
          </p:cNvPicPr>
          <p:nvPr/>
        </p:nvPicPr>
        <p:blipFill>
          <a:blip r:embed="rId5"/>
          <a:srcRect b="29629"/>
          <a:stretch>
            <a:fillRect/>
          </a:stretch>
        </p:blipFill>
        <p:spPr>
          <a:xfrm>
            <a:off x="0" y="2201545"/>
            <a:ext cx="12192635" cy="5528945"/>
          </a:xfrm>
          <a:prstGeom prst="rect">
            <a:avLst/>
          </a:prstGeom>
        </p:spPr>
      </p:pic>
      <p:pic>
        <p:nvPicPr>
          <p:cNvPr id="16" name="图片 15" descr="back"/>
          <p:cNvPicPr>
            <a:picLocks noChangeAspect="1"/>
          </p:cNvPicPr>
          <p:nvPr/>
        </p:nvPicPr>
        <p:blipFill>
          <a:blip r:embed="rId6"/>
          <a:srcRect b="48674"/>
          <a:stretch>
            <a:fillRect/>
          </a:stretch>
        </p:blipFill>
        <p:spPr>
          <a:xfrm flipH="1">
            <a:off x="-635" y="-748030"/>
            <a:ext cx="12193270" cy="3288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2" h="5032">
                <a:moveTo>
                  <a:pt x="0" y="0"/>
                </a:moveTo>
                <a:lnTo>
                  <a:pt x="19202" y="0"/>
                </a:lnTo>
                <a:lnTo>
                  <a:pt x="19202" y="4902"/>
                </a:lnTo>
                <a:lnTo>
                  <a:pt x="19172" y="4901"/>
                </a:lnTo>
                <a:cubicBezTo>
                  <a:pt x="18721" y="4894"/>
                  <a:pt x="18154" y="4915"/>
                  <a:pt x="17460" y="4928"/>
                </a:cubicBezTo>
                <a:cubicBezTo>
                  <a:pt x="16638" y="4944"/>
                  <a:pt x="16523" y="4991"/>
                  <a:pt x="15299" y="4989"/>
                </a:cubicBezTo>
                <a:cubicBezTo>
                  <a:pt x="14075" y="4987"/>
                  <a:pt x="12838" y="4898"/>
                  <a:pt x="11339" y="4918"/>
                </a:cubicBezTo>
                <a:cubicBezTo>
                  <a:pt x="10964" y="4923"/>
                  <a:pt x="10643" y="4936"/>
                  <a:pt x="10351" y="4953"/>
                </a:cubicBezTo>
                <a:lnTo>
                  <a:pt x="10317" y="4955"/>
                </a:lnTo>
                <a:lnTo>
                  <a:pt x="10297" y="4953"/>
                </a:lnTo>
                <a:cubicBezTo>
                  <a:pt x="9792" y="4910"/>
                  <a:pt x="9237" y="5056"/>
                  <a:pt x="8063" y="5029"/>
                </a:cubicBezTo>
                <a:cubicBezTo>
                  <a:pt x="6851" y="5001"/>
                  <a:pt x="5404" y="4874"/>
                  <a:pt x="4285" y="4817"/>
                </a:cubicBezTo>
                <a:cubicBezTo>
                  <a:pt x="3410" y="4772"/>
                  <a:pt x="3157" y="4740"/>
                  <a:pt x="2803" y="4739"/>
                </a:cubicBezTo>
                <a:lnTo>
                  <a:pt x="2775" y="4739"/>
                </a:lnTo>
                <a:lnTo>
                  <a:pt x="2753" y="4737"/>
                </a:lnTo>
                <a:cubicBezTo>
                  <a:pt x="2527" y="4715"/>
                  <a:pt x="2418" y="4701"/>
                  <a:pt x="2290" y="4696"/>
                </a:cubicBezTo>
                <a:lnTo>
                  <a:pt x="2275" y="4695"/>
                </a:lnTo>
                <a:lnTo>
                  <a:pt x="2265" y="4694"/>
                </a:lnTo>
                <a:cubicBezTo>
                  <a:pt x="2001" y="4672"/>
                  <a:pt x="2020" y="4680"/>
                  <a:pt x="2012" y="4694"/>
                </a:cubicBezTo>
                <a:lnTo>
                  <a:pt x="2012" y="4695"/>
                </a:lnTo>
                <a:lnTo>
                  <a:pt x="2008" y="4695"/>
                </a:lnTo>
                <a:cubicBezTo>
                  <a:pt x="2002" y="4695"/>
                  <a:pt x="1995" y="4695"/>
                  <a:pt x="1989" y="4695"/>
                </a:cubicBezTo>
                <a:cubicBezTo>
                  <a:pt x="1818" y="4699"/>
                  <a:pt x="1683" y="4713"/>
                  <a:pt x="1556" y="4731"/>
                </a:cubicBezTo>
                <a:lnTo>
                  <a:pt x="1537" y="4734"/>
                </a:lnTo>
                <a:lnTo>
                  <a:pt x="1496" y="4735"/>
                </a:lnTo>
                <a:cubicBezTo>
                  <a:pt x="1042" y="4749"/>
                  <a:pt x="442" y="4767"/>
                  <a:pt x="6" y="4767"/>
                </a:cubicBezTo>
                <a:lnTo>
                  <a:pt x="0" y="4767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7" name="直接连接符 16"/>
          <p:cNvCxnSpPr/>
          <p:nvPr/>
        </p:nvCxnSpPr>
        <p:spPr>
          <a:xfrm>
            <a:off x="6983095" y="260350"/>
            <a:ext cx="37465" cy="31229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05" y="3022600"/>
            <a:ext cx="571500" cy="13220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314190" y="5331460"/>
            <a:ext cx="1948815" cy="1134745"/>
            <a:chOff x="4886" y="3912"/>
            <a:chExt cx="3069" cy="1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吃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2" t="3057" r="1709" b="47477"/>
          <a:stretch>
            <a:fillRect/>
          </a:stretch>
        </p:blipFill>
        <p:spPr>
          <a:xfrm rot="1440000">
            <a:off x="5589905" y="1075690"/>
            <a:ext cx="598170" cy="35115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84730" y="3597275"/>
            <a:ext cx="1350010" cy="1050290"/>
            <a:chOff x="5465" y="4045"/>
            <a:chExt cx="2126" cy="1654"/>
          </a:xfrm>
        </p:grpSpPr>
        <p:pic>
          <p:nvPicPr>
            <p:cNvPr id="33" name="图片 32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533" y="4045"/>
              <a:ext cx="2058" cy="1042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喝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8559165" y="4064635"/>
            <a:ext cx="1816735" cy="1130300"/>
            <a:chOff x="5113" y="4335"/>
            <a:chExt cx="2861" cy="1780"/>
          </a:xfrm>
        </p:grpSpPr>
        <p:pic>
          <p:nvPicPr>
            <p:cNvPr id="36" name="图片 35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113" y="4335"/>
              <a:ext cx="2861" cy="1448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5521" y="529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米饭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77758" y="3101548"/>
            <a:ext cx="938868" cy="1087307"/>
            <a:chOff x="5465" y="4225"/>
            <a:chExt cx="2046" cy="2670"/>
          </a:xfrm>
        </p:grpSpPr>
        <p:pic>
          <p:nvPicPr>
            <p:cNvPr id="39" name="图片 38" descr="C:\Users\五月小奶昔\Desktop\fish.pngfish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881" y="4225"/>
              <a:ext cx="1212" cy="1625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5465" y="5613"/>
              <a:ext cx="2046" cy="128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茶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10375900" y="3197860"/>
            <a:ext cx="1492250" cy="1038225"/>
            <a:chOff x="5161" y="8450"/>
            <a:chExt cx="2350" cy="16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5161" y="8450"/>
              <a:ext cx="2350" cy="93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161" y="926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下午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8000" y="4381500"/>
            <a:ext cx="1299210" cy="1341755"/>
            <a:chOff x="5465" y="3586"/>
            <a:chExt cx="2046" cy="2113"/>
          </a:xfrm>
        </p:grpSpPr>
        <p:pic>
          <p:nvPicPr>
            <p:cNvPr id="10" name="图片 9" descr="C:\Users\五月小奶昔\Desktop\yu.pngyu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722" y="3586"/>
              <a:ext cx="1615" cy="150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想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77215" y="79121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648970" y="127952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5" name="图片 24" descr="小猫钓鱼压缩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60000">
            <a:off x="7795895" y="-83820"/>
            <a:ext cx="2094230" cy="2061210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440000" flipH="1">
            <a:off x="7415530" y="-321945"/>
            <a:ext cx="1266190" cy="2670810"/>
          </a:xfrm>
          <a:prstGeom prst="parallelogram">
            <a:avLst>
              <a:gd name="adj" fmla="val 80479"/>
            </a:avLst>
          </a:prstGeom>
        </p:spPr>
      </p:pic>
      <p:grpSp>
        <p:nvGrpSpPr>
          <p:cNvPr id="30" name="组合 29"/>
          <p:cNvGrpSpPr/>
          <p:nvPr/>
        </p:nvGrpSpPr>
        <p:grpSpPr>
          <a:xfrm>
            <a:off x="791210" y="1973580"/>
            <a:ext cx="1948815" cy="1134745"/>
            <a:chOff x="4886" y="3912"/>
            <a:chExt cx="3069" cy="1787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6" dur="6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8" dur="6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5562 0.00555552 L -0.466198 0.00592591 " pathEditMode="relative" rAng="0" ptsTypes="">
                                      <p:cBhvr>
                                        <p:cTn id="10" dur="6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2" dur="6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386 -0.0312037 L -0.48224 -0.0308333 " pathEditMode="relative" rAng="0" ptsTypes="">
                                      <p:cBhvr>
                                        <p:cTn id="14" dur="6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6" dur="6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8" dur="6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6037 -0.0427855 L 0.0626427 -0.0198098 L 0.0732024 -0.0107392 L 0.0817566 -0.00615449 L 0.0885883 -0.00697385 L 0.0983109 -0.00617758 L 0.103575 -0.0122522 L 0.107516 -0.0146877 L 0.116353 -0.011021 L 0.124206 -0.014504 L 0.133929 -0.0137071 L 0.144254 -0.0148629 L 0.148779 -0.0191929 L 0.151435 -0.0278031 L 0.153507 -0.0345174 L 0.15556 -0.0411746 L 0.157915 -0.0488089 L 0.159268 -0.0635331 L 0.155742 -0.0844184 L 0.156091 -0.0965392 L 0.154553 -0.112881 L 0.151009 -0.133707 L 0.143573 -0.163244 L 0.133848 -0.196346 L 0.11991 -0.237124 L 0.10559 -0.277304 " pathEditMode="relative" rAng="-1198522320" ptsTypes="">
                                      <p:cBhvr>
                                        <p:cTn id="2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308 -0.0189239 L 0.0851822 0.0015604 L 0.107716 0.0135195 L 0.127879 0.0225091 L 0.147076 0.0285583 L 0.173042 0.0376623 L 0.191592 0.0409497 L 0.204023 0.0439443 L 0.225589 0.0529614 L 0.249412 0.0592736 L 0.275377 0.068378 L 0.304333 0.077541 L 0.319666 0.0805926 L 0.332855 0.0808526 L 0.343142 0.081055 L 0.35334 0.0812553 L 0.365035 0.0814863 L 0.378892 0.079009 L 0.383699 0.0705104 L 0.393022 0.0677714 L 0.400113 0.0622391 L 0.404832 0.0537393 L 0.40495 0.039477 L 0.401287 0.0222186 L 0.391439 -0.000832888 L 0.380134 -0.0240847 " pathEditMode="relative" rAng="-1198522320" ptsTypes="">
                                      <p:cBhvr>
                                        <p:cTn id="3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119 0 L -0.0462008 0.00925926 L -0.0517896 0.0166667 L -0.0573784 0.0222222 L -0.0621688 0.0259259 L -0.0677577 0.0314815 L -0.0733464 0.0351852 L -0.0781368 0.0388889 L -0.0829273 0.0407407 L -0.0877177 0.0407407 L -0.0925081 0.0407407 L -0.0972985 0.0388889 L -0.102887 0.037037 L -0.108476 0.0351852 L -0.114863 0.0296296 L -0.120452 0.0222222 L -0.126041 0.0185185 L -0.130831 0.012963 L -0.13642 0.0037037 L -0.142009 -0.00185185 L -0.1468 -0.00925926 L -0.152388 -0.0185185 L -0.157178 -0.0259259 L -0.162768 -0.0351852 L -0.167558 -0.0462963 L -0.17155 -0.0574074 L -0.173945 -0.070370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" y="-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853 -0.000255612 L 0.0248291 0.0127942 L 0.0303959 0.0216571 L 0.0355398 0.0289604 L 0.0406765 0.0349936 L 0.0475364 0.0434922 L 0.0527438 0.0483847 L 0.0561577 0.0519532 L 0.0617171 0.0595456 L 0.0682052 0.0665949 L 0.075065 0.0750934 L 0.0828093 0.084208 L 0.0870816 0.0883745 L 0.0909818 0.0910911 L 0.0940238 0.0932101 L 0.0970395 0.0953108 L 0.100498 0.0977198 L 0.104857 0.099566 L 0.107098 0.097406 L 0.110133 0.0982552 L 0.11277 0.0976366 L 0.114984 0.0954588 L 0.116378 0.0902536 L 0.116932 0.0831992 L 0.116198 0.0727911 L 0.115048 0.0620202 " pathEditMode="relative" rAng="-1198522320" ptsTypes="">
                                      <p:cBhvr>
                                        <p:cTn id="5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32 -0.00366402 L -0.0427373 0.00850528 L -0.0509657 0.0166181 L -0.0582799 0.0227029 L -0.0646797 0.0267593 L -0.0719939 0.0287874 L -0.0774795 0.0328439 L -0.0838794 0.0369003 L -0.0902793 0.0389286 L -0.0966792 0.0389286 L -0.103079 0.0389286 L -0.111307 0.0389286 L -0.118622 0.0389286 L -0.125936 0.0389286 L -0.134164 0.0389286 L -0.13965 0.0389286 L -0.14605 0.0389286 L -0.152449 0.0389286 L -0.159764 0.0389286 L -0.16525 0.0389286 L -0.170735 0.0389286 L -0.178964 0.0389286 L -0.187192 0.0389286 L -0.193591 0.0389286 L -0.199077 0.0389286 L -0.204563 0.0389286 L -0.212791 0.0389286 L -0.221019 0.0389286 L -0.229248 0.0389286 L -0.234733 0.0389286 L -0.242048 0.0389286 L -0.247534 0.0389286 L -0.253019 0.0389286 L -0.260333 0.0389286 L -0.265819 0.0389286 L -0.272219 0.0369003 L -0.277705 0.0308157 L -0.284104 0.024731 L -0.289589 0.0166181 " pathEditMode="relative" rAng="0" ptsTypes="">
                                      <p:cBhvr>
                                        <p:cTn id="6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29167 0.00185185 L 0.015625 0.00740741 L 0.0260417 0.0148148 L 0.0322917 0.0166667 L 0.0395833 0.0203704 L 0.0479167 0.0222222 L 0.05625 0.0240741 L 0.0635417 0.0240741 L 0.0697917 0.0240741 L 0.078125 0.0240741 L 0.0854167 0.0240741 L 0.0947917 0.0240741 L 0.101042 0.0240741 L 0.108333 0.0240741 L 0.114583 0.0240741 L 0.120833 0.0240741 L 0.127083 0.0240741 L 0.133333 0.0240741 L 0.141667 0.0240741 L 0.151042 0.0240741 L 0.159375 0.0240741 L 0.167708 0.0240741 L 0.176042 0.0240741 L 0.186458 0.0240741 L 0.196875 0.0240741 L 0.205208 0.0240741 L 0.215625 0.0240741 L 0.225 0.0240741 L 0.233333 0.0240741 L 0.241667 0.0240741 L 0.25 0.0240741 L 0.25625 0.0240741 L 0.2625 0.0240741 L 0.269792 0.0240741 L 0.276042 0.0240741 L 0.282292 0.0240741 L 0.29375 0.0185185 L 0.304167 0.0148148 L 0.313542 0.012963 L 0.321875 0.00740741 L 0.332292 0.0037037 L 0.340625 -0.00185185 L 0.347917 -0.00740741 L 0.355208 -0.0148148 L 0.363542 -0.0185185 L 0.370833 -0.0240741 L 0.378125 -0.0296296 L 0.385417 -0.0351852 L 0.391667 -0.0425926 L 0.397917 -0.05 L 0.40625 -0.0592593 L 0.4125 -0.0648148 L 0.41875 -0.0722222 L 0.426042 -0.0796296 L 0.433333 -0.087037 L 0.440625 -0.0925926 L 0.446875 -0.1 L 0.454167 -0.111111 L 0.460417 -0.116667 " pathEditMode="relative" ptsTypes="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27 0.0723309 L 0.0774544 -0.00405722 L 0.0914226 -0.0474158 L 0.105468 -0.0793754 L 0.121111 -0.0997682 L 0.141436 -0.131038 L 0.158869 -0.14052 L 0.169832 -0.150037 L 0.185398 -0.181828 L 0.205891 -0.202359 L 0.226215 -0.233632 L 0.249777 -0.264548 L 0.26388 -0.273719 L 0.278154 -0.272153 L 0.289287 -0.270934 L 0.300323 -0.269721 L 0.312978 -0.268332 L 0.330463 -0.255697 L 0.34344 -0.220773 L 0.356172 -0.207983 L 0.368978 -0.18447 L 0.381858 -0.149556 L 0.394893 -0.0925173 L 0.406479 -0.0242481 L 0.4165 0.0659648 L 0.425103 0.156686 " pathEditMode="relative" rAng="-1198522320" ptsTypes="">
                                      <p:cBhvr>
                                        <p:cTn id="8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-1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4161657"/>
          <p:cNvPicPr>
            <a:picLocks noChangeAspect="1"/>
          </p:cNvPicPr>
          <p:nvPr/>
        </p:nvPicPr>
        <p:blipFill>
          <a:blip r:embed="rId5"/>
          <a:srcRect b="29629"/>
          <a:stretch>
            <a:fillRect/>
          </a:stretch>
        </p:blipFill>
        <p:spPr>
          <a:xfrm>
            <a:off x="0" y="2201545"/>
            <a:ext cx="12192635" cy="5528945"/>
          </a:xfrm>
          <a:prstGeom prst="rect">
            <a:avLst/>
          </a:prstGeom>
        </p:spPr>
      </p:pic>
      <p:pic>
        <p:nvPicPr>
          <p:cNvPr id="16" name="图片 15" descr="back"/>
          <p:cNvPicPr>
            <a:picLocks noChangeAspect="1"/>
          </p:cNvPicPr>
          <p:nvPr/>
        </p:nvPicPr>
        <p:blipFill>
          <a:blip r:embed="rId6"/>
          <a:srcRect b="48674"/>
          <a:stretch>
            <a:fillRect/>
          </a:stretch>
        </p:blipFill>
        <p:spPr>
          <a:xfrm flipH="1">
            <a:off x="-635" y="-748030"/>
            <a:ext cx="12193270" cy="3288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2" h="5032">
                <a:moveTo>
                  <a:pt x="0" y="0"/>
                </a:moveTo>
                <a:lnTo>
                  <a:pt x="19202" y="0"/>
                </a:lnTo>
                <a:lnTo>
                  <a:pt x="19202" y="4902"/>
                </a:lnTo>
                <a:lnTo>
                  <a:pt x="19172" y="4901"/>
                </a:lnTo>
                <a:cubicBezTo>
                  <a:pt x="18721" y="4894"/>
                  <a:pt x="18154" y="4915"/>
                  <a:pt x="17460" y="4928"/>
                </a:cubicBezTo>
                <a:cubicBezTo>
                  <a:pt x="16638" y="4944"/>
                  <a:pt x="16523" y="4991"/>
                  <a:pt x="15299" y="4989"/>
                </a:cubicBezTo>
                <a:cubicBezTo>
                  <a:pt x="14075" y="4987"/>
                  <a:pt x="12838" y="4898"/>
                  <a:pt x="11339" y="4918"/>
                </a:cubicBezTo>
                <a:cubicBezTo>
                  <a:pt x="10964" y="4923"/>
                  <a:pt x="10643" y="4936"/>
                  <a:pt x="10351" y="4953"/>
                </a:cubicBezTo>
                <a:lnTo>
                  <a:pt x="10317" y="4955"/>
                </a:lnTo>
                <a:lnTo>
                  <a:pt x="10297" y="4953"/>
                </a:lnTo>
                <a:cubicBezTo>
                  <a:pt x="9792" y="4910"/>
                  <a:pt x="9237" y="5056"/>
                  <a:pt x="8063" y="5029"/>
                </a:cubicBezTo>
                <a:cubicBezTo>
                  <a:pt x="6851" y="5001"/>
                  <a:pt x="5404" y="4874"/>
                  <a:pt x="4285" y="4817"/>
                </a:cubicBezTo>
                <a:cubicBezTo>
                  <a:pt x="3410" y="4772"/>
                  <a:pt x="3157" y="4740"/>
                  <a:pt x="2803" y="4739"/>
                </a:cubicBezTo>
                <a:lnTo>
                  <a:pt x="2775" y="4739"/>
                </a:lnTo>
                <a:lnTo>
                  <a:pt x="2753" y="4737"/>
                </a:lnTo>
                <a:cubicBezTo>
                  <a:pt x="2527" y="4715"/>
                  <a:pt x="2418" y="4701"/>
                  <a:pt x="2290" y="4696"/>
                </a:cubicBezTo>
                <a:lnTo>
                  <a:pt x="2275" y="4695"/>
                </a:lnTo>
                <a:lnTo>
                  <a:pt x="2265" y="4694"/>
                </a:lnTo>
                <a:cubicBezTo>
                  <a:pt x="2001" y="4672"/>
                  <a:pt x="2020" y="4680"/>
                  <a:pt x="2012" y="4694"/>
                </a:cubicBezTo>
                <a:lnTo>
                  <a:pt x="2012" y="4695"/>
                </a:lnTo>
                <a:lnTo>
                  <a:pt x="2008" y="4695"/>
                </a:lnTo>
                <a:cubicBezTo>
                  <a:pt x="2002" y="4695"/>
                  <a:pt x="1995" y="4695"/>
                  <a:pt x="1989" y="4695"/>
                </a:cubicBezTo>
                <a:cubicBezTo>
                  <a:pt x="1818" y="4699"/>
                  <a:pt x="1683" y="4713"/>
                  <a:pt x="1556" y="4731"/>
                </a:cubicBezTo>
                <a:lnTo>
                  <a:pt x="1537" y="4734"/>
                </a:lnTo>
                <a:lnTo>
                  <a:pt x="1496" y="4735"/>
                </a:lnTo>
                <a:cubicBezTo>
                  <a:pt x="1042" y="4749"/>
                  <a:pt x="442" y="4767"/>
                  <a:pt x="6" y="4767"/>
                </a:cubicBezTo>
                <a:lnTo>
                  <a:pt x="0" y="4767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7" name="直接连接符 16"/>
          <p:cNvCxnSpPr/>
          <p:nvPr/>
        </p:nvCxnSpPr>
        <p:spPr>
          <a:xfrm>
            <a:off x="6983095" y="260350"/>
            <a:ext cx="37465" cy="31229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05" y="3022600"/>
            <a:ext cx="571500" cy="13220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4314190" y="5331460"/>
            <a:ext cx="1948815" cy="1134745"/>
            <a:chOff x="4886" y="3912"/>
            <a:chExt cx="3069" cy="1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买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2" t="3057" r="1709" b="47477"/>
          <a:stretch>
            <a:fillRect/>
          </a:stretch>
        </p:blipFill>
        <p:spPr>
          <a:xfrm rot="1440000">
            <a:off x="5589905" y="1075690"/>
            <a:ext cx="598170" cy="35115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84730" y="3597275"/>
            <a:ext cx="1350010" cy="1050290"/>
            <a:chOff x="5465" y="4045"/>
            <a:chExt cx="2126" cy="1654"/>
          </a:xfrm>
        </p:grpSpPr>
        <p:pic>
          <p:nvPicPr>
            <p:cNvPr id="33" name="图片 32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533" y="4045"/>
              <a:ext cx="2058" cy="1042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个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8559165" y="4064635"/>
            <a:ext cx="1816735" cy="1130300"/>
            <a:chOff x="5113" y="4335"/>
            <a:chExt cx="2861" cy="1780"/>
          </a:xfrm>
        </p:grpSpPr>
        <p:pic>
          <p:nvPicPr>
            <p:cNvPr id="36" name="图片 35" descr="C:\Users\五月小奶昔\Desktop\图片1.png图片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113" y="4335"/>
              <a:ext cx="2861" cy="1448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5521" y="529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商店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77758" y="3101548"/>
            <a:ext cx="938868" cy="1087307"/>
            <a:chOff x="5465" y="4225"/>
            <a:chExt cx="2046" cy="2670"/>
          </a:xfrm>
        </p:grpSpPr>
        <p:pic>
          <p:nvPicPr>
            <p:cNvPr id="39" name="图片 38" descr="C:\Users\五月小奶昔\Desktop\fish.pngfish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881" y="4225"/>
              <a:ext cx="1212" cy="1625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5465" y="5613"/>
              <a:ext cx="2046" cy="128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这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10375900" y="3197860"/>
            <a:ext cx="1492250" cy="1038225"/>
            <a:chOff x="5161" y="8450"/>
            <a:chExt cx="2350" cy="16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5161" y="8450"/>
              <a:ext cx="2350" cy="93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161" y="9263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多少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8000" y="4381500"/>
            <a:ext cx="1299210" cy="1341755"/>
            <a:chOff x="5465" y="3586"/>
            <a:chExt cx="2046" cy="2113"/>
          </a:xfrm>
        </p:grpSpPr>
        <p:pic>
          <p:nvPicPr>
            <p:cNvPr id="10" name="图片 9" descr="C:\Users\五月小奶昔\Desktop\yu.pngyu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722" y="3586"/>
              <a:ext cx="1615" cy="150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杯子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77215" y="79121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648970" y="127952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5" name="图片 24" descr="小猫钓鱼压缩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60000">
            <a:off x="7795895" y="-83820"/>
            <a:ext cx="2094230" cy="2061210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440000" flipH="1">
            <a:off x="7415530" y="-321945"/>
            <a:ext cx="1266190" cy="2670810"/>
          </a:xfrm>
          <a:prstGeom prst="parallelogram">
            <a:avLst>
              <a:gd name="adj" fmla="val 80479"/>
            </a:avLst>
          </a:prstGeom>
        </p:spPr>
      </p:pic>
      <p:grpSp>
        <p:nvGrpSpPr>
          <p:cNvPr id="4" name="组合 3"/>
          <p:cNvGrpSpPr/>
          <p:nvPr/>
        </p:nvGrpSpPr>
        <p:grpSpPr>
          <a:xfrm>
            <a:off x="791210" y="1973580"/>
            <a:ext cx="1948815" cy="1134745"/>
            <a:chOff x="4886" y="3912"/>
            <a:chExt cx="3069" cy="178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" t="7333" r="47488" b="36788"/>
            <a:stretch>
              <a:fillRect/>
            </a:stretch>
          </p:blipFill>
          <p:spPr>
            <a:xfrm flipH="1">
              <a:off x="4886" y="3912"/>
              <a:ext cx="3069" cy="1216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钱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68575" y="5467985"/>
            <a:ext cx="1299210" cy="1341755"/>
            <a:chOff x="5465" y="3586"/>
            <a:chExt cx="2046" cy="2113"/>
          </a:xfrm>
        </p:grpSpPr>
        <p:pic>
          <p:nvPicPr>
            <p:cNvPr id="22" name="图片 21" descr="C:\Users\五月小奶昔\Desktop\yu.pngyu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 flipH="1">
              <a:off x="5722" y="3586"/>
              <a:ext cx="1615" cy="1501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5465" y="4877"/>
              <a:ext cx="2046" cy="82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/>
                <a:t>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6" dur="6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8" dur="6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5562 0.00555552 L -0.466198 0.00592591 " pathEditMode="relative" rAng="0" ptsTypes="">
                                      <p:cBhvr>
                                        <p:cTn id="10" dur="6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2" dur="6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386 -0.0312037 L -0.48224 -0.0308333 " pathEditMode="relative" rAng="0" ptsTypes="">
                                      <p:cBhvr>
                                        <p:cTn id="14" dur="6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6" dur="6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18" dur="6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0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103 0.0136111 L 0.505364 0.0132407 " pathEditMode="relative" rAng="0" ptsTypes="">
                                      <p:cBhvr>
                                        <p:cTn id="20" dur="6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6037 -0.0427855 L 0.0626427 -0.0198098 L 0.0732024 -0.0107392 L 0.0817566 -0.00615449 L 0.0885883 -0.00697385 L 0.0983109 -0.00617758 L 0.103575 -0.0122522 L 0.107516 -0.0146877 L 0.116353 -0.011021 L 0.124206 -0.014504 L 0.133929 -0.0137071 L 0.144254 -0.0148629 L 0.148779 -0.0191929 L 0.151435 -0.0278031 L 0.153507 -0.0345174 L 0.15556 -0.0411746 L 0.157915 -0.0488089 L 0.159268 -0.0635331 L 0.155742 -0.0844184 L 0.156091 -0.0965392 L 0.154553 -0.112881 L 0.151009 -0.133707 L 0.143573 -0.163244 L 0.133848 -0.196346 L 0.11991 -0.237124 L 0.10559 -0.277304 " pathEditMode="relative" rAng="-1198522320" ptsTypes="">
                                      <p:cBhvr>
                                        <p:cTn id="25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308 -0.0189239 L 0.0851822 0.0015604 L 0.107716 0.0135195 L 0.127879 0.0225091 L 0.147076 0.0285583 L 0.173042 0.0376623 L 0.191592 0.0409497 L 0.204023 0.0439443 L 0.225589 0.0529614 L 0.249412 0.0592736 L 0.275377 0.068378 L 0.304333 0.077541 L 0.319666 0.0805926 L 0.332855 0.0808526 L 0.343142 0.081055 L 0.35334 0.0812553 L 0.365035 0.0814863 L 0.378892 0.079009 L 0.383699 0.0705104 L 0.393022 0.0677714 L 0.400113 0.0622391 L 0.404832 0.0537393 L 0.40495 0.039477 L 0.401287 0.0222186 L 0.391439 -0.000832888 L 0.380134 -0.0240847 " pathEditMode="relative" rAng="-1198522320" ptsTypes="">
                                      <p:cBhvr>
                                        <p:cTn id="3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119 0 L -0.0462008 0.00925926 L -0.0517896 0.0166667 L -0.0573784 0.0222222 L -0.0621688 0.0259259 L -0.0677577 0.0314815 L -0.0733464 0.0351852 L -0.0781368 0.0388889 L -0.0829273 0.0407407 L -0.0877177 0.0407407 L -0.0925081 0.0407407 L -0.0972985 0.0388889 L -0.102887 0.037037 L -0.108476 0.0351852 L -0.114863 0.0296296 L -0.120452 0.0222222 L -0.126041 0.0185185 L -0.130831 0.012963 L -0.13642 0.0037037 L -0.142009 -0.00185185 L -0.1468 -0.00925926 L -0.152388 -0.0185185 L -0.157178 -0.0259259 L -0.162768 -0.0351852 L -0.167558 -0.0462963 L -0.17155 -0.0574074 L -0.173945 -0.070370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" y="-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853 -0.000255612 L 0.0248291 0.0127942 L 0.0303959 0.0216571 L 0.0355398 0.0289604 L 0.0406765 0.0349936 L 0.0475364 0.0434922 L 0.0527438 0.0483847 L 0.0561577 0.0519532 L 0.0617171 0.0595456 L 0.0682052 0.0665949 L 0.075065 0.0750934 L 0.0828093 0.084208 L 0.0870816 0.0883745 L 0.0909818 0.0910911 L 0.0940238 0.0932101 L 0.0970395 0.0953108 L 0.100498 0.0977198 L 0.104857 0.099566 L 0.107098 0.097406 L 0.110133 0.0982552 L 0.11277 0.0976366 L 0.114984 0.0954588 L 0.116378 0.0902536 L 0.116932 0.0831992 L 0.116198 0.0727911 L 0.115048 0.0620202 " pathEditMode="relative" rAng="-1198522320" ptsTypes="">
                                      <p:cBhvr>
                                        <p:cTn id="5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232 -0.00366402 L -0.0427373 0.00850528 L -0.0509657 0.0166181 L -0.0582799 0.0227029 L -0.0646797 0.0267593 L -0.0719939 0.0287874 L -0.0774795 0.0328439 L -0.0838794 0.0369003 L -0.0902793 0.0389286 L -0.0966792 0.0389286 L -0.103079 0.0389286 L -0.111307 0.0389286 L -0.118622 0.0389286 L -0.125936 0.0389286 L -0.134164 0.0389286 L -0.13965 0.0389286 L -0.14605 0.0389286 L -0.152449 0.0389286 L -0.159764 0.0389286 L -0.16525 0.0389286 L -0.170735 0.0389286 L -0.178964 0.0389286 L -0.187192 0.0389286 L -0.193591 0.0389286 L -0.199077 0.0389286 L -0.204563 0.0389286 L -0.212791 0.0389286 L -0.221019 0.0389286 L -0.229248 0.0389286 L -0.234733 0.0389286 L -0.242048 0.0389286 L -0.247534 0.0389286 L -0.253019 0.0389286 L -0.260333 0.0389286 L -0.265819 0.0389286 L -0.272219 0.0369003 L -0.277705 0.0308157 L -0.284104 0.024731 L -0.289589 0.0166181 " pathEditMode="relative" rAng="0" ptsTypes="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29167 0.00185185 L 0.015625 0.00740741 L 0.0260417 0.0148148 L 0.0322917 0.0166667 L 0.0395833 0.0203704 L 0.0479167 0.0222222 L 0.05625 0.0240741 L 0.0635417 0.0240741 L 0.0697917 0.0240741 L 0.078125 0.0240741 L 0.0854167 0.0240741 L 0.0947917 0.0240741 L 0.101042 0.0240741 L 0.108333 0.0240741 L 0.114583 0.0240741 L 0.120833 0.0240741 L 0.127083 0.0240741 L 0.133333 0.0240741 L 0.141667 0.0240741 L 0.151042 0.0240741 L 0.159375 0.0240741 L 0.167708 0.0240741 L 0.176042 0.0240741 L 0.186458 0.0240741 L 0.196875 0.0240741 L 0.205208 0.0240741 L 0.215625 0.0240741 L 0.225 0.0240741 L 0.233333 0.0240741 L 0.241667 0.0240741 L 0.25 0.0240741 L 0.25625 0.0240741 L 0.2625 0.0240741 L 0.269792 0.0240741 L 0.276042 0.0240741 L 0.282292 0.0240741 L 0.29375 0.0185185 L 0.304167 0.0148148 L 0.313542 0.012963 L 0.321875 0.00740741 L 0.332292 0.0037037 L 0.340625 -0.00185185 L 0.347917 -0.00740741 L 0.355208 -0.0148148 L 0.363542 -0.0185185 L 0.370833 -0.0240741 L 0.378125 -0.0296296 L 0.385417 -0.0351852 L 0.391667 -0.0425926 L 0.397917 -0.05 L 0.40625 -0.0592593 L 0.4125 -0.0648148 L 0.41875 -0.0722222 L 0.426042 -0.0796296 L 0.433333 -0.087037 L 0.440625 -0.0925926 L 0.446875 -0.1 L 0.454167 -0.111111 L 0.460417 -0.116667 " pathEditMode="relative" ptsTypes="">
                                      <p:cBhvr>
                                        <p:cTn id="8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27 0.0723309 L 0.0774544 -0.00405722 L 0.0914226 -0.0474158 L 0.105468 -0.0793754 L 0.121111 -0.0997682 L 0.141436 -0.131038 L 0.158869 -0.14052 L 0.169832 -0.150037 L 0.185398 -0.181828 L 0.205891 -0.202359 L 0.226215 -0.233632 L 0.249777 -0.264548 L 0.26388 -0.273719 L 0.278154 -0.272153 L 0.289287 -0.270934 L 0.300323 -0.269721 L 0.312978 -0.268332 L 0.330463 -0.255697 L 0.34344 -0.220773 L 0.356172 -0.207983 L 0.368978 -0.18447 L 0.381858 -0.149556 L 0.394893 -0.0925173 L 0.406479 -0.0242481 L 0.4165 0.0659648 L 0.425103 0.156686 " pathEditMode="relative" rAng="-1198522320" ptsTypes="">
                                      <p:cBhvr>
                                        <p:cTn id="9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" y="-1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505e-06 -0.0252923 L 0.00482553 -0.0214874 L 0.0103421 -0.010073 L 0.0172379 0.00514626 L 0.0213753 0.00895118 L 0.0262023 0.0165608 L 0.0317189 0.0203655 L 0.0372355 0.0241705 L 0.0420625 0.0241705 L 0.0462 0.0241705 L 0.0517166 0.0241705 L 0.0565436 0.0241705 L 0.0627498 0.0241705 L 0.0668874 0.0241705 L 0.071714 0.0241705 L 0.0758514 0.0241705 L 0.0799889 0.0241705 L 0.0841263 0.0241705 L 0.0882638 0.0241705 L 0.0937808 0.0241705 L 0.099987 0.0241705 L 0.105503 0.0241705 L 0.11102 0.0241705 L 0.116537 0.0241705 L 0.123432 0.0241705 L 0.130328 0.0241705 L 0.135844 0.0241705 L 0.14274 0.0241705 L 0.148947 0.0241705 L 0.154463 0.0241705 L 0.15998 0.0241705 L 0.165496 0.0241705 L 0.169634 0.0241705 L 0.173771 0.0241705 L 0.178598 0.0241705 L 0.182736 0.0241705 L 0.186873 0.0241705 L 0.194458 0.0127559 L 0.201354 0.00514626 L 0.207561 0.00134155 L 0.213077 -0.010073 L 0.219973 -0.0176826 L 0.225489 -0.0290971 L 0.230316 -0.0405115 L 0.235143 -0.0557308 L 0.24066 -0.0633404 L 0.245487 -0.074755 L 0.250314 -0.0861693 L 0.255141 -0.0975839 L 0.259279 -0.112803 L 0.263416 -0.128022 L 0.268932 -0.147047 L 0.27307 -0.158461 L 0.277207 -0.17368 L 0.282035 -0.188899 L 0.286861 -0.204119 L 0.291688 -0.215533 L 0.295826 -0.230753 L 0.300653 -0.253581 L 0.30479 -0.264997 " pathEditMode="relative" rAng="0" ptsTypes="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Administrator\Desktop\2.png2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7338" y="3337243"/>
            <a:ext cx="1952625" cy="12719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Users\Administrator\Desktop\3.png3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3683" y="5281296"/>
            <a:ext cx="2019935" cy="13157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08288" y="5239068"/>
            <a:ext cx="2132965" cy="140144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35910" y="1420178"/>
            <a:ext cx="2076450" cy="13735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61945" y="3345498"/>
            <a:ext cx="2025015" cy="13354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1.png1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9560" y="1462088"/>
            <a:ext cx="1950085" cy="128968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67425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82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yu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院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ā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猫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07475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44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ɡǒu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狗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49613" y="-522287"/>
            <a:ext cx="5071110" cy="9040495"/>
          </a:xfrm>
          <a:prstGeom prst="bentConnector5">
            <a:avLst>
              <a:gd name="adj1" fmla="val -4702"/>
              <a:gd name="adj2" fmla="val 48560"/>
              <a:gd name="adj3" fmla="val 104689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2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yǐ zi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椅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Users\Administrator\Desktop\3.png3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12725" y="5255260"/>
            <a:ext cx="2101850" cy="136906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24798" y="5250498"/>
            <a:ext cx="2099945" cy="137985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39720" y="1422718"/>
            <a:ext cx="2068830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39085" y="3382328"/>
            <a:ext cx="2071370" cy="136588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2.png2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53683" y="3292475"/>
            <a:ext cx="2018030" cy="131445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3314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81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yu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院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2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yǐ zi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椅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59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shenɡ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医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bɑ</a:t>
              </a: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爸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98398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41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ɡǒu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狗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55640" y="-1200150"/>
            <a:ext cx="91440" cy="9076690"/>
          </a:xfrm>
          <a:prstGeom prst="bentConnector3">
            <a:avLst>
              <a:gd name="adj1" fmla="val -260417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311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c1a7931-5122-41b8-a4e9-ed8834f95c4c}"/>
  <p:tag name="TABLE_ENDDRAG_ORIGIN_RECT" val="834*290"/>
  <p:tag name="TABLE_ENDDRAG_RECT" val="44*148*834*29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1762</Words>
  <Application>Microsoft Office PowerPoint</Application>
  <PresentationFormat>Widescreen</PresentationFormat>
  <Paragraphs>469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GB Pinyinok-D</vt:lpstr>
      <vt:lpstr>HelveticaExt-Normal</vt:lpstr>
      <vt:lpstr>华文楷体</vt:lpstr>
      <vt:lpstr>华文细黑</vt:lpstr>
      <vt:lpstr>微软雅黑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262</cp:revision>
  <dcterms:created xsi:type="dcterms:W3CDTF">2019-06-19T02:08:00Z</dcterms:created>
  <dcterms:modified xsi:type="dcterms:W3CDTF">2022-10-31T14:22:32Z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6DD94522D24748AA94FAED7980C04862</vt:lpwstr>
  </property>
</Properties>
</file>